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660" r:id="rId1"/>
  </p:sldMasterIdLst>
  <p:notesMasterIdLst>
    <p:notesMasterId r:id="rId15"/>
  </p:notesMasterIdLst>
  <p:handoutMasterIdLst>
    <p:handoutMasterId r:id="rId16"/>
  </p:handoutMasterIdLst>
  <p:sldIdLst>
    <p:sldId id="259" r:id="rId2"/>
    <p:sldId id="270" r:id="rId3"/>
    <p:sldId id="275" r:id="rId4"/>
    <p:sldId id="262" r:id="rId5"/>
    <p:sldId id="278" r:id="rId6"/>
    <p:sldId id="265" r:id="rId7"/>
    <p:sldId id="279" r:id="rId8"/>
    <p:sldId id="280" r:id="rId9"/>
    <p:sldId id="292" r:id="rId10"/>
    <p:sldId id="281" r:id="rId11"/>
    <p:sldId id="266" r:id="rId12"/>
    <p:sldId id="267" r:id="rId13"/>
    <p:sldId id="289" r:id="rId14"/>
  </p:sldIdLst>
  <p:sldSz cx="9144000" cy="6858000" type="screen4x3"/>
  <p:notesSz cx="7315200" cy="9601200"/>
  <p:custDataLst>
    <p:tags r:id="rId17"/>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811">
          <p15:clr>
            <a:srgbClr val="A4A3A4"/>
          </p15:clr>
        </p15:guide>
        <p15:guide id="4" orient="horz" pos="3930">
          <p15:clr>
            <a:srgbClr val="A4A3A4"/>
          </p15:clr>
        </p15:guide>
        <p15:guide id="5" orient="horz" pos="1311">
          <p15:clr>
            <a:srgbClr val="A4A3A4"/>
          </p15:clr>
        </p15:guide>
        <p15:guide id="6" pos="760">
          <p15:clr>
            <a:srgbClr val="A4A3A4"/>
          </p15:clr>
        </p15:guide>
        <p15:guide id="7" pos="5391">
          <p15:clr>
            <a:srgbClr val="A4A3A4"/>
          </p15:clr>
        </p15:guide>
        <p15:guide id="8" pos="3123">
          <p15:clr>
            <a:srgbClr val="A4A3A4"/>
          </p15:clr>
        </p15:guide>
        <p15:guide id="9" pos="3028">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C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175" autoAdjust="0"/>
  </p:normalViewPr>
  <p:slideViewPr>
    <p:cSldViewPr snapToGrid="0" snapToObjects="1" showGuides="1">
      <p:cViewPr varScale="1">
        <p:scale>
          <a:sx n="120" d="100"/>
          <a:sy n="120" d="100"/>
        </p:scale>
        <p:origin x="1380" y="84"/>
      </p:cViewPr>
      <p:guideLst>
        <p:guide orient="horz" pos="2160"/>
        <p:guide pos="2880"/>
        <p:guide orient="horz" pos="811"/>
        <p:guide orient="horz" pos="3930"/>
        <p:guide orient="horz" pos="1311"/>
        <p:guide pos="760"/>
        <p:guide pos="5391"/>
        <p:guide pos="3123"/>
        <p:guide pos="3028"/>
      </p:guideLst>
    </p:cSldViewPr>
  </p:slideViewPr>
  <p:notesTextViewPr>
    <p:cViewPr>
      <p:scale>
        <a:sx n="3" d="2"/>
        <a:sy n="3" d="2"/>
      </p:scale>
      <p:origin x="0" y="0"/>
    </p:cViewPr>
  </p:notesTextViewPr>
  <p:notesViewPr>
    <p:cSldViewPr snapToGrid="0" snapToObjects="1" showGuides="1">
      <p:cViewPr varScale="1">
        <p:scale>
          <a:sx n="81" d="100"/>
          <a:sy n="81" d="100"/>
        </p:scale>
        <p:origin x="-1272"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2"/>
          <p:cNvSpPr>
            <a:spLocks noGrp="1" noChangeArrowheads="1"/>
          </p:cNvSpPr>
          <p:nvPr>
            <p:ph type="hdr" sz="quarter"/>
          </p:nvPr>
        </p:nvSpPr>
        <p:spPr bwMode="auto">
          <a:xfrm>
            <a:off x="1086719" y="8880557"/>
            <a:ext cx="5760000" cy="18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0"/>
            </a:lvl1pPr>
          </a:lstStyle>
          <a:p>
            <a:r>
              <a:rPr lang="nl-NL" dirty="0"/>
              <a:t>Presentatie t.b.v. groen gas marktplan</a:t>
            </a:r>
          </a:p>
        </p:txBody>
      </p:sp>
      <p:sp>
        <p:nvSpPr>
          <p:cNvPr id="14" name="Rectangle 3"/>
          <p:cNvSpPr>
            <a:spLocks noGrp="1" noChangeArrowheads="1"/>
          </p:cNvSpPr>
          <p:nvPr>
            <p:ph type="dt" sz="quarter" idx="1"/>
          </p:nvPr>
        </p:nvSpPr>
        <p:spPr bwMode="auto">
          <a:xfrm>
            <a:off x="1086720" y="9258793"/>
            <a:ext cx="4992000" cy="18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0"/>
            </a:lvl1pPr>
          </a:lstStyle>
          <a:p>
            <a:r>
              <a:rPr lang="nl-NL" dirty="0"/>
              <a:t>4 juli 2018</a:t>
            </a:r>
          </a:p>
        </p:txBody>
      </p:sp>
      <p:sp>
        <p:nvSpPr>
          <p:cNvPr id="15" name="Rectangle 4"/>
          <p:cNvSpPr>
            <a:spLocks noGrp="1" noChangeArrowheads="1"/>
          </p:cNvSpPr>
          <p:nvPr>
            <p:ph type="ftr" sz="quarter" idx="2"/>
          </p:nvPr>
        </p:nvSpPr>
        <p:spPr bwMode="auto">
          <a:xfrm>
            <a:off x="1086719" y="9068769"/>
            <a:ext cx="5760000" cy="18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0"/>
            </a:lvl1pPr>
          </a:lstStyle>
          <a:p>
            <a:r>
              <a:rPr lang="nl-NL" dirty="0"/>
              <a:t> </a:t>
            </a:r>
          </a:p>
        </p:txBody>
      </p:sp>
      <p:sp>
        <p:nvSpPr>
          <p:cNvPr id="16" name="Rectangle 5"/>
          <p:cNvSpPr>
            <a:spLocks noGrp="1" noChangeArrowheads="1"/>
          </p:cNvSpPr>
          <p:nvPr>
            <p:ph type="sldNum" sz="quarter" idx="3"/>
          </p:nvPr>
        </p:nvSpPr>
        <p:spPr bwMode="auto">
          <a:xfrm>
            <a:off x="6078722" y="9257221"/>
            <a:ext cx="767079" cy="18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lvl1pPr>
          </a:lstStyle>
          <a:p>
            <a:fld id="{3D0BBEA4-D1F2-4D7D-BF98-19FBDD9EE442}" type="slidenum">
              <a:rPr lang="nl-NL"/>
              <a:pPr/>
              <a:t>‹nr.›</a:t>
            </a:fld>
            <a:endParaRPr lang="nl-NL" dirty="0"/>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6660" y="254775"/>
            <a:ext cx="2228487" cy="490378"/>
          </a:xfrm>
          <a:prstGeom prst="rect">
            <a:avLst/>
          </a:prstGeom>
        </p:spPr>
      </p:pic>
    </p:spTree>
    <p:extLst>
      <p:ext uri="{BB962C8B-B14F-4D97-AF65-F5344CB8AC3E}">
        <p14:creationId xmlns:p14="http://schemas.microsoft.com/office/powerpoint/2010/main" val="164588035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1086719" y="4071060"/>
            <a:ext cx="5760000" cy="4619160"/>
          </a:xfrm>
          <a:prstGeom prst="rect">
            <a:avLst/>
          </a:prstGeom>
        </p:spPr>
        <p:txBody>
          <a:bodyPr vert="horz" lIns="0" tIns="0" rIns="0" bIns="0" rtlCol="0"/>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8" name="Rectangle 2"/>
          <p:cNvSpPr>
            <a:spLocks noGrp="1" noChangeArrowheads="1"/>
          </p:cNvSpPr>
          <p:nvPr>
            <p:ph type="hdr" sz="quarter"/>
          </p:nvPr>
        </p:nvSpPr>
        <p:spPr bwMode="auto">
          <a:xfrm>
            <a:off x="1086719" y="8880557"/>
            <a:ext cx="5760000" cy="18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0"/>
            </a:lvl1pPr>
          </a:lstStyle>
          <a:p>
            <a:r>
              <a:rPr lang="nl-NL" dirty="0"/>
              <a:t>Presentatie t.b.v. groen gas marktplan</a:t>
            </a:r>
          </a:p>
        </p:txBody>
      </p:sp>
      <p:sp>
        <p:nvSpPr>
          <p:cNvPr id="9" name="Rectangle 3"/>
          <p:cNvSpPr>
            <a:spLocks noGrp="1" noChangeArrowheads="1"/>
          </p:cNvSpPr>
          <p:nvPr>
            <p:ph type="dt" sz="quarter" idx="1"/>
          </p:nvPr>
        </p:nvSpPr>
        <p:spPr bwMode="auto">
          <a:xfrm>
            <a:off x="1086720" y="9258793"/>
            <a:ext cx="4992000" cy="18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0"/>
            </a:lvl1pPr>
          </a:lstStyle>
          <a:p>
            <a:r>
              <a:rPr lang="nl-NL" dirty="0"/>
              <a:t>4 juli 2018</a:t>
            </a:r>
          </a:p>
        </p:txBody>
      </p:sp>
      <p:sp>
        <p:nvSpPr>
          <p:cNvPr id="10" name="Rectangle 4"/>
          <p:cNvSpPr>
            <a:spLocks noGrp="1" noChangeArrowheads="1"/>
          </p:cNvSpPr>
          <p:nvPr>
            <p:ph type="ftr" sz="quarter" idx="4"/>
          </p:nvPr>
        </p:nvSpPr>
        <p:spPr bwMode="auto">
          <a:xfrm>
            <a:off x="1086719" y="9068769"/>
            <a:ext cx="5760000" cy="18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0"/>
            </a:lvl1pPr>
          </a:lstStyle>
          <a:p>
            <a:r>
              <a:rPr lang="nl-NL" dirty="0"/>
              <a:t> </a:t>
            </a:r>
          </a:p>
        </p:txBody>
      </p:sp>
      <p:sp>
        <p:nvSpPr>
          <p:cNvPr id="11" name="Rectangle 5"/>
          <p:cNvSpPr>
            <a:spLocks noGrp="1" noChangeArrowheads="1"/>
          </p:cNvSpPr>
          <p:nvPr>
            <p:ph type="sldNum" sz="quarter" idx="5"/>
          </p:nvPr>
        </p:nvSpPr>
        <p:spPr bwMode="auto">
          <a:xfrm>
            <a:off x="6078722" y="9257221"/>
            <a:ext cx="767079" cy="18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lvl1pPr>
          </a:lstStyle>
          <a:p>
            <a:fld id="{3D0BBEA4-D1F2-4D7D-BF98-19FBDD9EE442}" type="slidenum">
              <a:rPr lang="nl-NL"/>
              <a:pPr/>
              <a:t>‹nr.›</a:t>
            </a:fld>
            <a:endParaRPr lang="nl-NL" dirty="0"/>
          </a:p>
        </p:txBody>
      </p:sp>
      <p:sp>
        <p:nvSpPr>
          <p:cNvPr id="2" name="Tijdelijke aanduiding voor dia-afbeelding 1"/>
          <p:cNvSpPr>
            <a:spLocks noGrp="1" noRot="1" noChangeAspect="1"/>
          </p:cNvSpPr>
          <p:nvPr>
            <p:ph type="sldImg" idx="2"/>
          </p:nvPr>
        </p:nvSpPr>
        <p:spPr>
          <a:xfrm>
            <a:off x="1117600" y="1047750"/>
            <a:ext cx="3778250" cy="2833688"/>
          </a:xfrm>
          <a:prstGeom prst="rect">
            <a:avLst/>
          </a:prstGeom>
          <a:noFill/>
          <a:ln w="12700">
            <a:solidFill>
              <a:prstClr val="black"/>
            </a:solidFill>
          </a:ln>
        </p:spPr>
        <p:txBody>
          <a:bodyPr vert="horz" lIns="96661" tIns="48331" rIns="96661" bIns="48331" rtlCol="0" anchor="ctr"/>
          <a:lstStyle/>
          <a:p>
            <a:endParaRPr lang="en-GB" dirty="0"/>
          </a:p>
        </p:txBody>
      </p:sp>
      <p:pic>
        <p:nvPicPr>
          <p:cNvPr id="12" name="Afbeelding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6660" y="254775"/>
            <a:ext cx="2228487" cy="490378"/>
          </a:xfrm>
          <a:prstGeom prst="rect">
            <a:avLst/>
          </a:prstGeom>
        </p:spPr>
      </p:pic>
    </p:spTree>
    <p:extLst>
      <p:ext uri="{BB962C8B-B14F-4D97-AF65-F5344CB8AC3E}">
        <p14:creationId xmlns:p14="http://schemas.microsoft.com/office/powerpoint/2010/main" val="822254484"/>
      </p:ext>
    </p:extLst>
  </p:cSld>
  <p:clrMap bg1="lt1" tx1="dk1" bg2="lt2" tx2="dk2" accent1="accent1" accent2="accent2" accent3="accent3" accent4="accent4" accent5="accent5" accent6="accent6" hlink="hlink" folHlink="folHlink"/>
  <p:hf/>
  <p:notesStyle>
    <a:lvl1pPr marL="180000" indent="-180000" algn="l" defTabSz="914400" rtl="0" eaLnBrk="1" latinLnBrk="0" hangingPunct="1">
      <a:buFont typeface="Wingdings" panose="05000000000000000000" pitchFamily="2" charset="2"/>
      <a:buChar char="§"/>
      <a:defRPr sz="900" kern="1200">
        <a:solidFill>
          <a:schemeClr val="tx1"/>
        </a:solidFill>
        <a:latin typeface="+mn-lt"/>
        <a:ea typeface="+mn-ea"/>
        <a:cs typeface="+mn-cs"/>
      </a:defRPr>
    </a:lvl1pPr>
    <a:lvl2pPr marL="360000" indent="-180000" algn="l" defTabSz="914400" rtl="0" eaLnBrk="1" latinLnBrk="0" hangingPunct="1">
      <a:buFont typeface="Wingdings" panose="05000000000000000000" pitchFamily="2" charset="2"/>
      <a:buChar char="§"/>
      <a:defRPr sz="900" kern="1200">
        <a:solidFill>
          <a:schemeClr val="tx1"/>
        </a:solidFill>
        <a:latin typeface="+mn-lt"/>
        <a:ea typeface="+mn-ea"/>
        <a:cs typeface="+mn-cs"/>
      </a:defRPr>
    </a:lvl2pPr>
    <a:lvl3pPr marL="540000" indent="-180000" algn="l" defTabSz="914400" rtl="0" eaLnBrk="1" latinLnBrk="0" hangingPunct="1">
      <a:buFont typeface="Wingdings" panose="05000000000000000000" pitchFamily="2" charset="2"/>
      <a:buChar char="§"/>
      <a:defRPr sz="900" kern="1200">
        <a:solidFill>
          <a:schemeClr val="tx1"/>
        </a:solidFill>
        <a:latin typeface="+mn-lt"/>
        <a:ea typeface="+mn-ea"/>
        <a:cs typeface="+mn-cs"/>
      </a:defRPr>
    </a:lvl3pPr>
    <a:lvl4pPr marL="720000" indent="-180000" algn="l" defTabSz="914400" rtl="0" eaLnBrk="1" latinLnBrk="0" hangingPunct="1">
      <a:buFont typeface="Wingdings" panose="05000000000000000000" pitchFamily="2" charset="2"/>
      <a:buChar char="§"/>
      <a:defRPr sz="900" kern="1200">
        <a:solidFill>
          <a:schemeClr val="tx1"/>
        </a:solidFill>
        <a:latin typeface="+mn-lt"/>
        <a:ea typeface="+mn-ea"/>
        <a:cs typeface="+mn-cs"/>
      </a:defRPr>
    </a:lvl4pPr>
    <a:lvl5pPr marL="900000" indent="-180000" algn="l" defTabSz="914400" rtl="0" eaLnBrk="1" latinLnBrk="0" hangingPunct="1">
      <a:buFont typeface="Wingdings" panose="05000000000000000000" pitchFamily="2" charset="2"/>
      <a:buChar char="§"/>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1046163"/>
            <a:ext cx="3781425" cy="2835275"/>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3D0BBEA4-D1F2-4D7D-BF98-19FBDD9EE442}" type="slidenum">
              <a:rPr lang="nl-NL" smtClean="0"/>
              <a:pPr/>
              <a:t>1</a:t>
            </a:fld>
            <a:endParaRPr lang="nl-NL" dirty="0"/>
          </a:p>
        </p:txBody>
      </p:sp>
    </p:spTree>
    <p:extLst>
      <p:ext uri="{BB962C8B-B14F-4D97-AF65-F5344CB8AC3E}">
        <p14:creationId xmlns:p14="http://schemas.microsoft.com/office/powerpoint/2010/main" val="1286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16013" y="1046163"/>
            <a:ext cx="3781425" cy="283527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idx="10"/>
          </p:nvPr>
        </p:nvSpPr>
        <p:spPr/>
        <p:txBody>
          <a:bodyPr/>
          <a:lstStyle/>
          <a:p>
            <a:r>
              <a:rPr lang="nl-NL"/>
              <a:t>Presentatie t.b.v. groen gas marktplan</a:t>
            </a:r>
            <a:endParaRPr lang="nl-NL" dirty="0"/>
          </a:p>
        </p:txBody>
      </p:sp>
      <p:sp>
        <p:nvSpPr>
          <p:cNvPr id="5" name="Tijdelijke aanduiding voor datum 4"/>
          <p:cNvSpPr>
            <a:spLocks noGrp="1"/>
          </p:cNvSpPr>
          <p:nvPr>
            <p:ph type="dt" sz="quarter" idx="11"/>
          </p:nvPr>
        </p:nvSpPr>
        <p:spPr/>
        <p:txBody>
          <a:bodyPr/>
          <a:lstStyle/>
          <a:p>
            <a:r>
              <a:rPr lang="nl-NL"/>
              <a:t>4 juli 2018</a:t>
            </a:r>
            <a:endParaRPr lang="nl-NL" dirty="0"/>
          </a:p>
        </p:txBody>
      </p:sp>
      <p:sp>
        <p:nvSpPr>
          <p:cNvPr id="6" name="Tijdelijke aanduiding voor voettekst 5"/>
          <p:cNvSpPr>
            <a:spLocks noGrp="1"/>
          </p:cNvSpPr>
          <p:nvPr>
            <p:ph type="ftr" sz="quarter" idx="12"/>
          </p:nvPr>
        </p:nvSpPr>
        <p:spPr/>
        <p:txBody>
          <a:bodyPr/>
          <a:lstStyle/>
          <a:p>
            <a:r>
              <a:rPr lang="nl-NL"/>
              <a:t> </a:t>
            </a:r>
            <a:endParaRPr lang="nl-NL" dirty="0"/>
          </a:p>
        </p:txBody>
      </p:sp>
      <p:sp>
        <p:nvSpPr>
          <p:cNvPr id="7" name="Tijdelijke aanduiding voor dianummer 6"/>
          <p:cNvSpPr>
            <a:spLocks noGrp="1"/>
          </p:cNvSpPr>
          <p:nvPr>
            <p:ph type="sldNum" sz="quarter" idx="13"/>
          </p:nvPr>
        </p:nvSpPr>
        <p:spPr/>
        <p:txBody>
          <a:bodyPr/>
          <a:lstStyle/>
          <a:p>
            <a:fld id="{3D0BBEA4-D1F2-4D7D-BF98-19FBDD9EE442}" type="slidenum">
              <a:rPr lang="nl-NL" smtClean="0"/>
              <a:pPr/>
              <a:t>2</a:t>
            </a:fld>
            <a:endParaRPr lang="nl-NL" dirty="0"/>
          </a:p>
        </p:txBody>
      </p:sp>
    </p:spTree>
    <p:extLst>
      <p:ext uri="{BB962C8B-B14F-4D97-AF65-F5344CB8AC3E}">
        <p14:creationId xmlns:p14="http://schemas.microsoft.com/office/powerpoint/2010/main" val="142982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16013" y="1046163"/>
            <a:ext cx="3781425" cy="283527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idx="10"/>
          </p:nvPr>
        </p:nvSpPr>
        <p:spPr/>
        <p:txBody>
          <a:bodyPr/>
          <a:lstStyle/>
          <a:p>
            <a:r>
              <a:rPr lang="nl-NL"/>
              <a:t>Presentatie t.b.v. groen gas marktplan</a:t>
            </a:r>
            <a:endParaRPr lang="nl-NL" dirty="0"/>
          </a:p>
        </p:txBody>
      </p:sp>
      <p:sp>
        <p:nvSpPr>
          <p:cNvPr id="5" name="Tijdelijke aanduiding voor datum 4"/>
          <p:cNvSpPr>
            <a:spLocks noGrp="1"/>
          </p:cNvSpPr>
          <p:nvPr>
            <p:ph type="dt" sz="quarter" idx="11"/>
          </p:nvPr>
        </p:nvSpPr>
        <p:spPr/>
        <p:txBody>
          <a:bodyPr/>
          <a:lstStyle/>
          <a:p>
            <a:r>
              <a:rPr lang="nl-NL"/>
              <a:t>4 juli 2018</a:t>
            </a:r>
            <a:endParaRPr lang="nl-NL" dirty="0"/>
          </a:p>
        </p:txBody>
      </p:sp>
      <p:sp>
        <p:nvSpPr>
          <p:cNvPr id="6" name="Tijdelijke aanduiding voor voettekst 5"/>
          <p:cNvSpPr>
            <a:spLocks noGrp="1"/>
          </p:cNvSpPr>
          <p:nvPr>
            <p:ph type="ftr" sz="quarter" idx="12"/>
          </p:nvPr>
        </p:nvSpPr>
        <p:spPr/>
        <p:txBody>
          <a:bodyPr/>
          <a:lstStyle/>
          <a:p>
            <a:r>
              <a:rPr lang="nl-NL"/>
              <a:t> </a:t>
            </a:r>
            <a:endParaRPr lang="nl-NL" dirty="0"/>
          </a:p>
        </p:txBody>
      </p:sp>
      <p:sp>
        <p:nvSpPr>
          <p:cNvPr id="7" name="Tijdelijke aanduiding voor dianummer 6"/>
          <p:cNvSpPr>
            <a:spLocks noGrp="1"/>
          </p:cNvSpPr>
          <p:nvPr>
            <p:ph type="sldNum" sz="quarter" idx="13"/>
          </p:nvPr>
        </p:nvSpPr>
        <p:spPr/>
        <p:txBody>
          <a:bodyPr/>
          <a:lstStyle/>
          <a:p>
            <a:fld id="{3D0BBEA4-D1F2-4D7D-BF98-19FBDD9EE442}" type="slidenum">
              <a:rPr lang="nl-NL" smtClean="0"/>
              <a:pPr/>
              <a:t>6</a:t>
            </a:fld>
            <a:endParaRPr lang="nl-NL" dirty="0"/>
          </a:p>
        </p:txBody>
      </p:sp>
    </p:spTree>
    <p:extLst>
      <p:ext uri="{BB962C8B-B14F-4D97-AF65-F5344CB8AC3E}">
        <p14:creationId xmlns:p14="http://schemas.microsoft.com/office/powerpoint/2010/main" val="262791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16013" y="1046163"/>
            <a:ext cx="3781425" cy="283527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idx="10"/>
          </p:nvPr>
        </p:nvSpPr>
        <p:spPr/>
        <p:txBody>
          <a:bodyPr/>
          <a:lstStyle/>
          <a:p>
            <a:r>
              <a:rPr lang="nl-NL"/>
              <a:t>Presentatie t.b.v. groen gas marktplan</a:t>
            </a:r>
            <a:endParaRPr lang="nl-NL" dirty="0"/>
          </a:p>
        </p:txBody>
      </p:sp>
      <p:sp>
        <p:nvSpPr>
          <p:cNvPr id="5" name="Tijdelijke aanduiding voor datum 4"/>
          <p:cNvSpPr>
            <a:spLocks noGrp="1"/>
          </p:cNvSpPr>
          <p:nvPr>
            <p:ph type="dt" sz="quarter" idx="11"/>
          </p:nvPr>
        </p:nvSpPr>
        <p:spPr/>
        <p:txBody>
          <a:bodyPr/>
          <a:lstStyle/>
          <a:p>
            <a:r>
              <a:rPr lang="nl-NL"/>
              <a:t>4 juli 2018</a:t>
            </a:r>
            <a:endParaRPr lang="nl-NL" dirty="0"/>
          </a:p>
        </p:txBody>
      </p:sp>
      <p:sp>
        <p:nvSpPr>
          <p:cNvPr id="6" name="Tijdelijke aanduiding voor voettekst 5"/>
          <p:cNvSpPr>
            <a:spLocks noGrp="1"/>
          </p:cNvSpPr>
          <p:nvPr>
            <p:ph type="ftr" sz="quarter" idx="12"/>
          </p:nvPr>
        </p:nvSpPr>
        <p:spPr/>
        <p:txBody>
          <a:bodyPr/>
          <a:lstStyle/>
          <a:p>
            <a:r>
              <a:rPr lang="nl-NL"/>
              <a:t> </a:t>
            </a:r>
            <a:endParaRPr lang="nl-NL" dirty="0"/>
          </a:p>
        </p:txBody>
      </p:sp>
      <p:sp>
        <p:nvSpPr>
          <p:cNvPr id="7" name="Tijdelijke aanduiding voor dianummer 6"/>
          <p:cNvSpPr>
            <a:spLocks noGrp="1"/>
          </p:cNvSpPr>
          <p:nvPr>
            <p:ph type="sldNum" sz="quarter" idx="13"/>
          </p:nvPr>
        </p:nvSpPr>
        <p:spPr/>
        <p:txBody>
          <a:bodyPr/>
          <a:lstStyle/>
          <a:p>
            <a:fld id="{3D0BBEA4-D1F2-4D7D-BF98-19FBDD9EE442}" type="slidenum">
              <a:rPr lang="nl-NL" smtClean="0"/>
              <a:pPr/>
              <a:t>11</a:t>
            </a:fld>
            <a:endParaRPr lang="nl-NL" dirty="0"/>
          </a:p>
        </p:txBody>
      </p:sp>
    </p:spTree>
    <p:extLst>
      <p:ext uri="{BB962C8B-B14F-4D97-AF65-F5344CB8AC3E}">
        <p14:creationId xmlns:p14="http://schemas.microsoft.com/office/powerpoint/2010/main" val="11316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Half beeld)">
    <p:spTree>
      <p:nvGrpSpPr>
        <p:cNvPr id="1" name=""/>
        <p:cNvGrpSpPr/>
        <p:nvPr/>
      </p:nvGrpSpPr>
      <p:grpSpPr>
        <a:xfrm>
          <a:off x="0" y="0"/>
          <a:ext cx="0" cy="0"/>
          <a:chOff x="0" y="0"/>
          <a:chExt cx="0" cy="0"/>
        </a:xfrm>
      </p:grpSpPr>
      <p:sp>
        <p:nvSpPr>
          <p:cNvPr id="18" name="Tijdelijke aanduiding voor afbeelding 17"/>
          <p:cNvSpPr>
            <a:spLocks noGrp="1"/>
          </p:cNvSpPr>
          <p:nvPr>
            <p:ph type="pic" sz="quarter" idx="16" hasCustomPrompt="1"/>
          </p:nvPr>
        </p:nvSpPr>
        <p:spPr>
          <a:xfrm>
            <a:off x="0" y="3605500"/>
            <a:ext cx="9144000" cy="3252500"/>
          </a:xfrm>
          <a:custGeom>
            <a:avLst/>
            <a:gdLst>
              <a:gd name="connsiteX0" fmla="*/ 9144000 w 9144000"/>
              <a:gd name="connsiteY0" fmla="*/ 0 h 3252500"/>
              <a:gd name="connsiteX1" fmla="*/ 9144000 w 9144000"/>
              <a:gd name="connsiteY1" fmla="*/ 3252500 h 3252500"/>
              <a:gd name="connsiteX2" fmla="*/ 0 w 9144000"/>
              <a:gd name="connsiteY2" fmla="*/ 3252500 h 3252500"/>
              <a:gd name="connsiteX3" fmla="*/ 0 w 9144000"/>
              <a:gd name="connsiteY3" fmla="*/ 574675 h 3252500"/>
              <a:gd name="connsiteX4" fmla="*/ 14684 w 9144000"/>
              <a:gd name="connsiteY4" fmla="*/ 557808 h 3252500"/>
              <a:gd name="connsiteX5" fmla="*/ 26988 w 9144000"/>
              <a:gd name="connsiteY5" fmla="*/ 544116 h 3252500"/>
              <a:gd name="connsiteX6" fmla="*/ 1243211 w 9144000"/>
              <a:gd name="connsiteY6" fmla="*/ 397 h 3252500"/>
              <a:gd name="connsiteX7" fmla="*/ 9144000 w 9144000"/>
              <a:gd name="connsiteY7" fmla="*/ 0 h 32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252500">
                <a:moveTo>
                  <a:pt x="9144000" y="0"/>
                </a:moveTo>
                <a:lnTo>
                  <a:pt x="9144000" y="3252500"/>
                </a:lnTo>
                <a:lnTo>
                  <a:pt x="0" y="3252500"/>
                </a:lnTo>
                <a:lnTo>
                  <a:pt x="0" y="574675"/>
                </a:lnTo>
                <a:cubicBezTo>
                  <a:pt x="3374" y="570706"/>
                  <a:pt x="11510" y="561578"/>
                  <a:pt x="14684" y="557808"/>
                </a:cubicBezTo>
                <a:cubicBezTo>
                  <a:pt x="18852" y="553244"/>
                  <a:pt x="22820" y="548680"/>
                  <a:pt x="26988" y="544116"/>
                </a:cubicBezTo>
                <a:cubicBezTo>
                  <a:pt x="336749" y="198636"/>
                  <a:pt x="780058" y="397"/>
                  <a:pt x="1243211" y="397"/>
                </a:cubicBezTo>
                <a:cubicBezTo>
                  <a:pt x="1243211" y="397"/>
                  <a:pt x="1243211" y="397"/>
                  <a:pt x="9144000" y="0"/>
                </a:cubicBezTo>
                <a:close/>
              </a:path>
            </a:pathLst>
          </a:custGeom>
          <a:solidFill>
            <a:schemeClr val="accent5"/>
          </a:solidFill>
        </p:spPr>
        <p:txBody>
          <a:bodyPr wrap="square" tIns="180000" bIns="0" anchor="t" anchorCtr="0">
            <a:noAutofit/>
          </a:bodyPr>
          <a:lstStyle>
            <a:lvl1pPr marL="0" indent="0" algn="ctr">
              <a:buNone/>
              <a:defRPr/>
            </a:lvl1pPr>
          </a:lstStyle>
          <a:p>
            <a:r>
              <a:rPr lang="nl-NL" dirty="0"/>
              <a:t> </a:t>
            </a:r>
          </a:p>
        </p:txBody>
      </p:sp>
      <p:sp>
        <p:nvSpPr>
          <p:cNvPr id="2" name="Title 1"/>
          <p:cNvSpPr>
            <a:spLocks noGrp="1"/>
          </p:cNvSpPr>
          <p:nvPr>
            <p:ph type="ctrTitle"/>
          </p:nvPr>
        </p:nvSpPr>
        <p:spPr>
          <a:xfrm>
            <a:off x="1202399" y="1281600"/>
            <a:ext cx="7347600" cy="738000"/>
          </a:xfrm>
        </p:spPr>
        <p:txBody>
          <a:bodyPr anchor="t" anchorCtr="0"/>
          <a:lstStyle>
            <a:lvl1pPr algn="l">
              <a:defRPr sz="2400"/>
            </a:lvl1pPr>
          </a:lstStyle>
          <a:p>
            <a:r>
              <a:rPr lang="nl-NL" dirty="0"/>
              <a:t>Klik om stijl te bewerken</a:t>
            </a:r>
          </a:p>
        </p:txBody>
      </p:sp>
      <p:sp>
        <p:nvSpPr>
          <p:cNvPr id="3" name="Subtitle 2"/>
          <p:cNvSpPr>
            <a:spLocks noGrp="1"/>
          </p:cNvSpPr>
          <p:nvPr>
            <p:ph type="subTitle" idx="1"/>
          </p:nvPr>
        </p:nvSpPr>
        <p:spPr>
          <a:xfrm>
            <a:off x="1202400" y="2073600"/>
            <a:ext cx="7347600" cy="831600"/>
          </a:xfrm>
        </p:spPr>
        <p:txBody>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6" name="Slide Number Placeholder 5"/>
          <p:cNvSpPr>
            <a:spLocks noGrp="1"/>
          </p:cNvSpPr>
          <p:nvPr>
            <p:ph type="sldNum" sz="quarter" idx="12"/>
          </p:nvPr>
        </p:nvSpPr>
        <p:spPr>
          <a:xfrm>
            <a:off x="7883999" y="478800"/>
            <a:ext cx="666000" cy="180000"/>
          </a:xfrm>
        </p:spPr>
        <p:txBody>
          <a:bodyPr/>
          <a:lstStyle/>
          <a:p>
            <a:r>
              <a:rPr lang="nl-NL" dirty="0"/>
              <a:t>#</a:t>
            </a:r>
            <a:fld id="{41DB2716-3555-4756-BDF8-0DE425FAE472}" type="slidenum">
              <a:rPr lang="nl-NL" smtClean="0"/>
              <a:pPr/>
              <a:t>‹nr.›</a:t>
            </a:fld>
            <a:endParaRPr lang="nl-NL" dirty="0"/>
          </a:p>
        </p:txBody>
      </p:sp>
      <p:sp>
        <p:nvSpPr>
          <p:cNvPr id="10" name="sSpeakerName"/>
          <p:cNvSpPr>
            <a:spLocks noGrp="1"/>
          </p:cNvSpPr>
          <p:nvPr>
            <p:ph type="body" sz="quarter" idx="13" hasCustomPrompt="1"/>
          </p:nvPr>
        </p:nvSpPr>
        <p:spPr>
          <a:xfrm>
            <a:off x="1198563" y="2944800"/>
            <a:ext cx="7347600" cy="180000"/>
          </a:xfrm>
        </p:spPr>
        <p:txBody>
          <a:bodyPr anchor="ctr" anchorCtr="0"/>
          <a:lstStyle>
            <a:lvl1pPr marL="0" indent="0">
              <a:buNone/>
              <a:defRPr sz="800"/>
            </a:lvl1pPr>
            <a:lvl2pPr marL="360000" indent="0">
              <a:buNone/>
              <a:defRPr/>
            </a:lvl2pPr>
            <a:lvl3pPr marL="720000" indent="0">
              <a:buNone/>
              <a:defRPr/>
            </a:lvl3pPr>
            <a:lvl4pPr marL="1080000" indent="0">
              <a:buNone/>
              <a:defRPr/>
            </a:lvl4pPr>
            <a:lvl5pPr marL="1440000" indent="0">
              <a:buNone/>
              <a:defRPr/>
            </a:lvl5pPr>
          </a:lstStyle>
          <a:p>
            <a:pPr lvl="0"/>
            <a:r>
              <a:rPr lang="nl-NL" dirty="0"/>
              <a:t>Klik om spreker in te voeren</a:t>
            </a:r>
          </a:p>
        </p:txBody>
      </p:sp>
      <p:sp>
        <p:nvSpPr>
          <p:cNvPr id="5" name="Tijdelijke aanduiding voor voettekst 4"/>
          <p:cNvSpPr>
            <a:spLocks noGrp="1"/>
          </p:cNvSpPr>
          <p:nvPr>
            <p:ph type="ftr" sz="quarter" idx="14"/>
          </p:nvPr>
        </p:nvSpPr>
        <p:spPr bwMode="white"/>
        <p:txBody>
          <a:bodyPr/>
          <a:lstStyle>
            <a:lvl1pPr>
              <a:defRPr>
                <a:solidFill>
                  <a:schemeClr val="bg1"/>
                </a:solidFill>
                <a:effectLst>
                  <a:outerShdw blurRad="38100" dist="38100" dir="2700000" algn="tl">
                    <a:srgbClr val="000000">
                      <a:alpha val="43137"/>
                    </a:srgbClr>
                  </a:outerShdw>
                </a:effectLst>
              </a:defRPr>
            </a:lvl1pPr>
          </a:lstStyle>
          <a:p>
            <a:endParaRPr lang="nl-NL" dirty="0"/>
          </a:p>
        </p:txBody>
      </p:sp>
      <p:sp>
        <p:nvSpPr>
          <p:cNvPr id="19" name="sSlideImageOverlaySource2"/>
          <p:cNvSpPr>
            <a:spLocks/>
          </p:cNvSpPr>
          <p:nvPr userDrawn="1"/>
        </p:nvSpPr>
        <p:spPr bwMode="ltGray">
          <a:xfrm>
            <a:off x="0" y="3592801"/>
            <a:ext cx="9144000" cy="587375"/>
          </a:xfrm>
          <a:custGeom>
            <a:avLst/>
            <a:gdLst>
              <a:gd name="T0" fmla="*/ 0 w 46080"/>
              <a:gd name="T1" fmla="*/ 2960 h 2960"/>
              <a:gd name="T2" fmla="*/ 0 w 46080"/>
              <a:gd name="T3" fmla="*/ 2864 h 2960"/>
              <a:gd name="T4" fmla="*/ 88 w 46080"/>
              <a:gd name="T5" fmla="*/ 2763 h 2960"/>
              <a:gd name="T6" fmla="*/ 6265 w 46080"/>
              <a:gd name="T7" fmla="*/ 2 h 2960"/>
              <a:gd name="T8" fmla="*/ 46080 w 46080"/>
              <a:gd name="T9" fmla="*/ 0 h 2960"/>
              <a:gd name="T10" fmla="*/ 46080 w 46080"/>
              <a:gd name="T11" fmla="*/ 64 h 2960"/>
              <a:gd name="T12" fmla="*/ 6265 w 46080"/>
              <a:gd name="T13" fmla="*/ 66 h 2960"/>
              <a:gd name="T14" fmla="*/ 136 w 46080"/>
              <a:gd name="T15" fmla="*/ 2806 h 2960"/>
              <a:gd name="T16" fmla="*/ 74 w 46080"/>
              <a:gd name="T17" fmla="*/ 2875 h 2960"/>
              <a:gd name="T18" fmla="*/ 0 w 46080"/>
              <a:gd name="T19" fmla="*/ 2960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080" h="2960">
                <a:moveTo>
                  <a:pt x="0" y="2960"/>
                </a:moveTo>
                <a:cubicBezTo>
                  <a:pt x="0" y="2864"/>
                  <a:pt x="0" y="2864"/>
                  <a:pt x="0" y="2864"/>
                </a:cubicBezTo>
                <a:cubicBezTo>
                  <a:pt x="37" y="2821"/>
                  <a:pt x="50" y="2805"/>
                  <a:pt x="88" y="2763"/>
                </a:cubicBezTo>
                <a:cubicBezTo>
                  <a:pt x="1661" y="1009"/>
                  <a:pt x="3913" y="2"/>
                  <a:pt x="6265" y="2"/>
                </a:cubicBezTo>
                <a:cubicBezTo>
                  <a:pt x="46080" y="0"/>
                  <a:pt x="46080" y="0"/>
                  <a:pt x="46080" y="0"/>
                </a:cubicBezTo>
                <a:cubicBezTo>
                  <a:pt x="46080" y="64"/>
                  <a:pt x="46080" y="64"/>
                  <a:pt x="46080" y="64"/>
                </a:cubicBezTo>
                <a:cubicBezTo>
                  <a:pt x="6265" y="66"/>
                  <a:pt x="6265" y="66"/>
                  <a:pt x="6265" y="66"/>
                </a:cubicBezTo>
                <a:cubicBezTo>
                  <a:pt x="3931" y="66"/>
                  <a:pt x="1697" y="1065"/>
                  <a:pt x="136" y="2806"/>
                </a:cubicBezTo>
                <a:cubicBezTo>
                  <a:pt x="115" y="2829"/>
                  <a:pt x="95" y="2852"/>
                  <a:pt x="74" y="2875"/>
                </a:cubicBezTo>
                <a:cubicBezTo>
                  <a:pt x="58" y="2894"/>
                  <a:pt x="17" y="2940"/>
                  <a:pt x="0" y="296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1692324472"/>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Inhoud #1 (Twee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p>
        </p:txBody>
      </p:sp>
      <p:sp>
        <p:nvSpPr>
          <p:cNvPr id="3" name="Content Placeholder 2"/>
          <p:cNvSpPr>
            <a:spLocks noGrp="1"/>
          </p:cNvSpPr>
          <p:nvPr>
            <p:ph sz="half" idx="1"/>
          </p:nvPr>
        </p:nvSpPr>
        <p:spPr>
          <a:xfrm>
            <a:off x="1202399" y="2073600"/>
            <a:ext cx="3600000" cy="4154400"/>
          </a:xfrm>
        </p:spPr>
        <p:txBody>
          <a:bodyPr/>
          <a:lstStyle>
            <a:lvl5pPr>
              <a:defRPr/>
            </a:lvl5pPr>
            <a:lvl6pPr marL="1800000" indent="0">
              <a:buNone/>
              <a:defRPr/>
            </a:lvl6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Content Placeholder 3"/>
          <p:cNvSpPr>
            <a:spLocks noGrp="1"/>
          </p:cNvSpPr>
          <p:nvPr>
            <p:ph sz="half" idx="2"/>
          </p:nvPr>
        </p:nvSpPr>
        <p:spPr>
          <a:xfrm>
            <a:off x="4950000" y="2073600"/>
            <a:ext cx="3600000" cy="41544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spTree>
    <p:extLst>
      <p:ext uri="{BB962C8B-B14F-4D97-AF65-F5344CB8AC3E}">
        <p14:creationId xmlns:p14="http://schemas.microsoft.com/office/powerpoint/2010/main" val="349604194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Inhoud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kern="1200" smtClean="0">
                <a:solidFill>
                  <a:schemeClr val="tx1"/>
                </a:solidFill>
                <a:latin typeface="+mj-lt"/>
                <a:ea typeface="+mj-ea"/>
                <a:cs typeface="+mj-cs"/>
              </a:defRPr>
            </a:lvl1pPr>
          </a:lstStyle>
          <a:p>
            <a:r>
              <a:rPr lang="nl-NL" dirty="0"/>
              <a:t>Klik om stijl te bewerken</a:t>
            </a:r>
          </a:p>
        </p:txBody>
      </p:sp>
      <p:sp>
        <p:nvSpPr>
          <p:cNvPr id="3" name="Content Placeholder 2"/>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Footer Placeholder 4"/>
          <p:cNvSpPr>
            <a:spLocks noGrp="1"/>
          </p:cNvSpPr>
          <p:nvPr>
            <p:ph type="ftr" sz="quarter" idx="11"/>
          </p:nvPr>
        </p:nvSpPr>
        <p:spPr/>
        <p:txBody>
          <a:bodyPr/>
          <a:lstStyle/>
          <a:p>
            <a:endParaRPr lang="nl-NL" dirty="0"/>
          </a:p>
        </p:txBody>
      </p:sp>
      <p:grpSp>
        <p:nvGrpSpPr>
          <p:cNvPr id="10" name="sBackgroundLines"/>
          <p:cNvGrpSpPr/>
          <p:nvPr userDrawn="1"/>
        </p:nvGrpSpPr>
        <p:grpSpPr bwMode="ltGray">
          <a:xfrm>
            <a:off x="2644777" y="4246563"/>
            <a:ext cx="6499225" cy="2611438"/>
            <a:chOff x="2644775" y="4246563"/>
            <a:chExt cx="6499225" cy="2611438"/>
          </a:xfrm>
        </p:grpSpPr>
        <p:sp>
          <p:nvSpPr>
            <p:cNvPr id="11" name="Freeform 10"/>
            <p:cNvSpPr>
              <a:spLocks/>
            </p:cNvSpPr>
            <p:nvPr userDrawn="1"/>
          </p:nvSpPr>
          <p:spPr bwMode="ltGray">
            <a:xfrm>
              <a:off x="2644775" y="4657725"/>
              <a:ext cx="6499225" cy="2200275"/>
            </a:xfrm>
            <a:custGeom>
              <a:avLst/>
              <a:gdLst>
                <a:gd name="T0" fmla="*/ 11091 w 32750"/>
                <a:gd name="T1" fmla="*/ 2 h 11085"/>
                <a:gd name="T2" fmla="*/ 4211 w 32750"/>
                <a:gd name="T3" fmla="*/ 3808 h 11085"/>
                <a:gd name="T4" fmla="*/ 0 w 32750"/>
                <a:gd name="T5" fmla="*/ 11085 h 11085"/>
                <a:gd name="T6" fmla="*/ 74 w 32750"/>
                <a:gd name="T7" fmla="*/ 11085 h 11085"/>
                <a:gd name="T8" fmla="*/ 4266 w 32750"/>
                <a:gd name="T9" fmla="*/ 3841 h 11085"/>
                <a:gd name="T10" fmla="*/ 11091 w 32750"/>
                <a:gd name="T11" fmla="*/ 66 h 11085"/>
                <a:gd name="T12" fmla="*/ 32750 w 32750"/>
                <a:gd name="T13" fmla="*/ 64 h 11085"/>
                <a:gd name="T14" fmla="*/ 32750 w 32750"/>
                <a:gd name="T15" fmla="*/ 0 h 11085"/>
                <a:gd name="T16" fmla="*/ 11091 w 32750"/>
                <a:gd name="T17" fmla="*/ 2 h 1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50" h="11085">
                  <a:moveTo>
                    <a:pt x="11091" y="2"/>
                  </a:moveTo>
                  <a:cubicBezTo>
                    <a:pt x="8283" y="2"/>
                    <a:pt x="5712" y="1424"/>
                    <a:pt x="4211" y="3808"/>
                  </a:cubicBezTo>
                  <a:cubicBezTo>
                    <a:pt x="0" y="11085"/>
                    <a:pt x="0" y="11085"/>
                    <a:pt x="0" y="11085"/>
                  </a:cubicBezTo>
                  <a:cubicBezTo>
                    <a:pt x="74" y="11085"/>
                    <a:pt x="74" y="11085"/>
                    <a:pt x="74" y="11085"/>
                  </a:cubicBezTo>
                  <a:cubicBezTo>
                    <a:pt x="4266" y="3841"/>
                    <a:pt x="4266" y="3841"/>
                    <a:pt x="4266" y="3841"/>
                  </a:cubicBezTo>
                  <a:cubicBezTo>
                    <a:pt x="5754" y="1477"/>
                    <a:pt x="8305" y="66"/>
                    <a:pt x="11091" y="66"/>
                  </a:cubicBezTo>
                  <a:cubicBezTo>
                    <a:pt x="32750" y="64"/>
                    <a:pt x="32750" y="64"/>
                    <a:pt x="32750" y="64"/>
                  </a:cubicBezTo>
                  <a:cubicBezTo>
                    <a:pt x="32750" y="0"/>
                    <a:pt x="32750" y="0"/>
                    <a:pt x="32750" y="0"/>
                  </a:cubicBezTo>
                  <a:lnTo>
                    <a:pt x="11091"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2" name="Freeform 7"/>
            <p:cNvSpPr>
              <a:spLocks/>
            </p:cNvSpPr>
            <p:nvPr userDrawn="1"/>
          </p:nvSpPr>
          <p:spPr bwMode="ltGray">
            <a:xfrm>
              <a:off x="6432550" y="4246563"/>
              <a:ext cx="2711450" cy="2611438"/>
            </a:xfrm>
            <a:custGeom>
              <a:avLst/>
              <a:gdLst>
                <a:gd name="T0" fmla="*/ 13667 w 13667"/>
                <a:gd name="T1" fmla="*/ 0 h 13163"/>
                <a:gd name="T2" fmla="*/ 12295 w 13667"/>
                <a:gd name="T3" fmla="*/ 0 h 13163"/>
                <a:gd name="T4" fmla="*/ 5415 w 13667"/>
                <a:gd name="T5" fmla="*/ 3806 h 13163"/>
                <a:gd name="T6" fmla="*/ 0 w 13667"/>
                <a:gd name="T7" fmla="*/ 13163 h 13163"/>
                <a:gd name="T8" fmla="*/ 74 w 13667"/>
                <a:gd name="T9" fmla="*/ 13163 h 13163"/>
                <a:gd name="T10" fmla="*/ 5470 w 13667"/>
                <a:gd name="T11" fmla="*/ 3839 h 13163"/>
                <a:gd name="T12" fmla="*/ 12295 w 13667"/>
                <a:gd name="T13" fmla="*/ 64 h 13163"/>
                <a:gd name="T14" fmla="*/ 13667 w 13667"/>
                <a:gd name="T15" fmla="*/ 64 h 13163"/>
                <a:gd name="T16" fmla="*/ 13667 w 13667"/>
                <a:gd name="T17" fmla="*/ 0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7" h="13163">
                  <a:moveTo>
                    <a:pt x="13667" y="0"/>
                  </a:moveTo>
                  <a:cubicBezTo>
                    <a:pt x="12295" y="0"/>
                    <a:pt x="12295" y="0"/>
                    <a:pt x="12295" y="0"/>
                  </a:cubicBezTo>
                  <a:cubicBezTo>
                    <a:pt x="9487" y="0"/>
                    <a:pt x="6915" y="1422"/>
                    <a:pt x="5415" y="3806"/>
                  </a:cubicBezTo>
                  <a:cubicBezTo>
                    <a:pt x="0" y="13163"/>
                    <a:pt x="0" y="13163"/>
                    <a:pt x="0" y="13163"/>
                  </a:cubicBezTo>
                  <a:cubicBezTo>
                    <a:pt x="74" y="13163"/>
                    <a:pt x="74" y="13163"/>
                    <a:pt x="74" y="13163"/>
                  </a:cubicBezTo>
                  <a:cubicBezTo>
                    <a:pt x="5470" y="3839"/>
                    <a:pt x="5470" y="3839"/>
                    <a:pt x="5470" y="3839"/>
                  </a:cubicBezTo>
                  <a:cubicBezTo>
                    <a:pt x="6958" y="1475"/>
                    <a:pt x="9509" y="64"/>
                    <a:pt x="12295" y="64"/>
                  </a:cubicBezTo>
                  <a:cubicBezTo>
                    <a:pt x="13667" y="64"/>
                    <a:pt x="13667" y="64"/>
                    <a:pt x="13667" y="64"/>
                  </a:cubicBezTo>
                  <a:lnTo>
                    <a:pt x="13667"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6" name="Slide Number Placeholder 5"/>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spTree>
    <p:extLst>
      <p:ext uri="{BB962C8B-B14F-4D97-AF65-F5344CB8AC3E}">
        <p14:creationId xmlns:p14="http://schemas.microsoft.com/office/powerpoint/2010/main" val="106464918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2 (Twee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p>
        </p:txBody>
      </p:sp>
      <p:sp>
        <p:nvSpPr>
          <p:cNvPr id="3" name="Content Placeholder 2"/>
          <p:cNvSpPr>
            <a:spLocks noGrp="1"/>
          </p:cNvSpPr>
          <p:nvPr>
            <p:ph sz="half" idx="1"/>
          </p:nvPr>
        </p:nvSpPr>
        <p:spPr>
          <a:xfrm>
            <a:off x="1202400" y="2073600"/>
            <a:ext cx="3600000" cy="4154400"/>
          </a:xfrm>
        </p:spPr>
        <p:txBody>
          <a:bodyPr/>
          <a:lstStyle>
            <a:lvl5pPr>
              <a:defRPr/>
            </a:lvl5pPr>
            <a:lvl6pPr marL="1800000" indent="0">
              <a:buNone/>
              <a:defRPr/>
            </a:lvl6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Content Placeholder 3"/>
          <p:cNvSpPr>
            <a:spLocks noGrp="1"/>
          </p:cNvSpPr>
          <p:nvPr>
            <p:ph sz="half" idx="2"/>
          </p:nvPr>
        </p:nvSpPr>
        <p:spPr>
          <a:xfrm>
            <a:off x="4950000" y="2073600"/>
            <a:ext cx="3600000" cy="41544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Footer Placeholder 5"/>
          <p:cNvSpPr>
            <a:spLocks noGrp="1"/>
          </p:cNvSpPr>
          <p:nvPr>
            <p:ph type="ftr" sz="quarter" idx="11"/>
          </p:nvPr>
        </p:nvSpPr>
        <p:spPr/>
        <p:txBody>
          <a:bodyPr/>
          <a:lstStyle/>
          <a:p>
            <a:endParaRPr lang="nl-NL" dirty="0"/>
          </a:p>
        </p:txBody>
      </p:sp>
      <p:grpSp>
        <p:nvGrpSpPr>
          <p:cNvPr id="8" name="sBackgroundLines"/>
          <p:cNvGrpSpPr/>
          <p:nvPr userDrawn="1"/>
        </p:nvGrpSpPr>
        <p:grpSpPr bwMode="ltGray">
          <a:xfrm>
            <a:off x="2644777" y="4246563"/>
            <a:ext cx="6499225" cy="2611438"/>
            <a:chOff x="2644775" y="4246563"/>
            <a:chExt cx="6499225" cy="2611438"/>
          </a:xfrm>
        </p:grpSpPr>
        <p:sp>
          <p:nvSpPr>
            <p:cNvPr id="9" name="Freeform 8"/>
            <p:cNvSpPr>
              <a:spLocks/>
            </p:cNvSpPr>
            <p:nvPr userDrawn="1"/>
          </p:nvSpPr>
          <p:spPr bwMode="ltGray">
            <a:xfrm>
              <a:off x="2644775" y="4657725"/>
              <a:ext cx="6499225" cy="2200275"/>
            </a:xfrm>
            <a:custGeom>
              <a:avLst/>
              <a:gdLst>
                <a:gd name="T0" fmla="*/ 11091 w 32750"/>
                <a:gd name="T1" fmla="*/ 2 h 11085"/>
                <a:gd name="T2" fmla="*/ 4211 w 32750"/>
                <a:gd name="T3" fmla="*/ 3808 h 11085"/>
                <a:gd name="T4" fmla="*/ 0 w 32750"/>
                <a:gd name="T5" fmla="*/ 11085 h 11085"/>
                <a:gd name="T6" fmla="*/ 74 w 32750"/>
                <a:gd name="T7" fmla="*/ 11085 h 11085"/>
                <a:gd name="T8" fmla="*/ 4266 w 32750"/>
                <a:gd name="T9" fmla="*/ 3841 h 11085"/>
                <a:gd name="T10" fmla="*/ 11091 w 32750"/>
                <a:gd name="T11" fmla="*/ 66 h 11085"/>
                <a:gd name="T12" fmla="*/ 32750 w 32750"/>
                <a:gd name="T13" fmla="*/ 64 h 11085"/>
                <a:gd name="T14" fmla="*/ 32750 w 32750"/>
                <a:gd name="T15" fmla="*/ 0 h 11085"/>
                <a:gd name="T16" fmla="*/ 11091 w 32750"/>
                <a:gd name="T17" fmla="*/ 2 h 1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50" h="11085">
                  <a:moveTo>
                    <a:pt x="11091" y="2"/>
                  </a:moveTo>
                  <a:cubicBezTo>
                    <a:pt x="8283" y="2"/>
                    <a:pt x="5712" y="1424"/>
                    <a:pt x="4211" y="3808"/>
                  </a:cubicBezTo>
                  <a:cubicBezTo>
                    <a:pt x="0" y="11085"/>
                    <a:pt x="0" y="11085"/>
                    <a:pt x="0" y="11085"/>
                  </a:cubicBezTo>
                  <a:cubicBezTo>
                    <a:pt x="74" y="11085"/>
                    <a:pt x="74" y="11085"/>
                    <a:pt x="74" y="11085"/>
                  </a:cubicBezTo>
                  <a:cubicBezTo>
                    <a:pt x="4266" y="3841"/>
                    <a:pt x="4266" y="3841"/>
                    <a:pt x="4266" y="3841"/>
                  </a:cubicBezTo>
                  <a:cubicBezTo>
                    <a:pt x="5754" y="1477"/>
                    <a:pt x="8305" y="66"/>
                    <a:pt x="11091" y="66"/>
                  </a:cubicBezTo>
                  <a:cubicBezTo>
                    <a:pt x="32750" y="64"/>
                    <a:pt x="32750" y="64"/>
                    <a:pt x="32750" y="64"/>
                  </a:cubicBezTo>
                  <a:cubicBezTo>
                    <a:pt x="32750" y="0"/>
                    <a:pt x="32750" y="0"/>
                    <a:pt x="32750" y="0"/>
                  </a:cubicBezTo>
                  <a:lnTo>
                    <a:pt x="11091"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7"/>
            <p:cNvSpPr>
              <a:spLocks/>
            </p:cNvSpPr>
            <p:nvPr userDrawn="1"/>
          </p:nvSpPr>
          <p:spPr bwMode="ltGray">
            <a:xfrm>
              <a:off x="6432550" y="4246563"/>
              <a:ext cx="2711450" cy="2611438"/>
            </a:xfrm>
            <a:custGeom>
              <a:avLst/>
              <a:gdLst>
                <a:gd name="T0" fmla="*/ 13667 w 13667"/>
                <a:gd name="T1" fmla="*/ 0 h 13163"/>
                <a:gd name="T2" fmla="*/ 12295 w 13667"/>
                <a:gd name="T3" fmla="*/ 0 h 13163"/>
                <a:gd name="T4" fmla="*/ 5415 w 13667"/>
                <a:gd name="T5" fmla="*/ 3806 h 13163"/>
                <a:gd name="T6" fmla="*/ 0 w 13667"/>
                <a:gd name="T7" fmla="*/ 13163 h 13163"/>
                <a:gd name="T8" fmla="*/ 74 w 13667"/>
                <a:gd name="T9" fmla="*/ 13163 h 13163"/>
                <a:gd name="T10" fmla="*/ 5470 w 13667"/>
                <a:gd name="T11" fmla="*/ 3839 h 13163"/>
                <a:gd name="T12" fmla="*/ 12295 w 13667"/>
                <a:gd name="T13" fmla="*/ 64 h 13163"/>
                <a:gd name="T14" fmla="*/ 13667 w 13667"/>
                <a:gd name="T15" fmla="*/ 64 h 13163"/>
                <a:gd name="T16" fmla="*/ 13667 w 13667"/>
                <a:gd name="T17" fmla="*/ 0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7" h="13163">
                  <a:moveTo>
                    <a:pt x="13667" y="0"/>
                  </a:moveTo>
                  <a:cubicBezTo>
                    <a:pt x="12295" y="0"/>
                    <a:pt x="12295" y="0"/>
                    <a:pt x="12295" y="0"/>
                  </a:cubicBezTo>
                  <a:cubicBezTo>
                    <a:pt x="9487" y="0"/>
                    <a:pt x="6915" y="1422"/>
                    <a:pt x="5415" y="3806"/>
                  </a:cubicBezTo>
                  <a:cubicBezTo>
                    <a:pt x="0" y="13163"/>
                    <a:pt x="0" y="13163"/>
                    <a:pt x="0" y="13163"/>
                  </a:cubicBezTo>
                  <a:cubicBezTo>
                    <a:pt x="74" y="13163"/>
                    <a:pt x="74" y="13163"/>
                    <a:pt x="74" y="13163"/>
                  </a:cubicBezTo>
                  <a:cubicBezTo>
                    <a:pt x="5470" y="3839"/>
                    <a:pt x="5470" y="3839"/>
                    <a:pt x="5470" y="3839"/>
                  </a:cubicBezTo>
                  <a:cubicBezTo>
                    <a:pt x="6958" y="1475"/>
                    <a:pt x="9509" y="64"/>
                    <a:pt x="12295" y="64"/>
                  </a:cubicBezTo>
                  <a:cubicBezTo>
                    <a:pt x="13667" y="64"/>
                    <a:pt x="13667" y="64"/>
                    <a:pt x="13667" y="64"/>
                  </a:cubicBezTo>
                  <a:lnTo>
                    <a:pt x="13667"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7" name="Slide Number Placeholder 6"/>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spTree>
    <p:extLst>
      <p:ext uri="{BB962C8B-B14F-4D97-AF65-F5344CB8AC3E}">
        <p14:creationId xmlns:p14="http://schemas.microsoft.com/office/powerpoint/2010/main" val="209729612"/>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Inhoud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kern="1200" smtClean="0">
                <a:solidFill>
                  <a:schemeClr val="tx1"/>
                </a:solidFill>
                <a:latin typeface="+mj-lt"/>
                <a:ea typeface="+mj-ea"/>
                <a:cs typeface="+mj-cs"/>
              </a:defRPr>
            </a:lvl1pPr>
          </a:lstStyle>
          <a:p>
            <a:r>
              <a:rPr lang="nl-NL" dirty="0"/>
              <a:t>Klik om stijl te bewerken</a:t>
            </a:r>
          </a:p>
        </p:txBody>
      </p:sp>
      <p:sp>
        <p:nvSpPr>
          <p:cNvPr id="3" name="Content Placeholder 2"/>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Footer Placeholder 4"/>
          <p:cNvSpPr>
            <a:spLocks noGrp="1"/>
          </p:cNvSpPr>
          <p:nvPr>
            <p:ph type="ftr" sz="quarter" idx="11"/>
          </p:nvPr>
        </p:nvSpPr>
        <p:spPr/>
        <p:txBody>
          <a:bodyPr/>
          <a:lstStyle/>
          <a:p>
            <a:endParaRPr lang="nl-NL" dirty="0"/>
          </a:p>
        </p:txBody>
      </p:sp>
      <p:grpSp>
        <p:nvGrpSpPr>
          <p:cNvPr id="7" name="sBackgroundLines"/>
          <p:cNvGrpSpPr/>
          <p:nvPr userDrawn="1"/>
        </p:nvGrpSpPr>
        <p:grpSpPr bwMode="ltGray">
          <a:xfrm>
            <a:off x="0" y="4308476"/>
            <a:ext cx="9144000" cy="2549525"/>
            <a:chOff x="0" y="4308475"/>
            <a:chExt cx="9144000" cy="2549525"/>
          </a:xfrm>
        </p:grpSpPr>
        <p:sp>
          <p:nvSpPr>
            <p:cNvPr id="8" name="Freeform 16"/>
            <p:cNvSpPr>
              <a:spLocks/>
            </p:cNvSpPr>
            <p:nvPr userDrawn="1"/>
          </p:nvSpPr>
          <p:spPr bwMode="ltGray">
            <a:xfrm>
              <a:off x="0" y="4308475"/>
              <a:ext cx="8750300" cy="2549525"/>
            </a:xfrm>
            <a:custGeom>
              <a:avLst/>
              <a:gdLst>
                <a:gd name="T0" fmla="*/ 38957 w 44095"/>
                <a:gd name="T1" fmla="*/ 4112 h 12850"/>
                <a:gd name="T2" fmla="*/ 44021 w 44095"/>
                <a:gd name="T3" fmla="*/ 12850 h 12850"/>
                <a:gd name="T4" fmla="*/ 44095 w 44095"/>
                <a:gd name="T5" fmla="*/ 12850 h 12850"/>
                <a:gd name="T6" fmla="*/ 39012 w 44095"/>
                <a:gd name="T7" fmla="*/ 4078 h 12850"/>
                <a:gd name="T8" fmla="*/ 31644 w 44095"/>
                <a:gd name="T9" fmla="*/ 0 h 12850"/>
                <a:gd name="T10" fmla="*/ 0 w 44095"/>
                <a:gd name="T11" fmla="*/ 1 h 12850"/>
                <a:gd name="T12" fmla="*/ 0 w 44095"/>
                <a:gd name="T13" fmla="*/ 65 h 12850"/>
                <a:gd name="T14" fmla="*/ 31644 w 44095"/>
                <a:gd name="T15" fmla="*/ 64 h 12850"/>
                <a:gd name="T16" fmla="*/ 38957 w 44095"/>
                <a:gd name="T17" fmla="*/ 4112 h 12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95" h="12850">
                  <a:moveTo>
                    <a:pt x="38957" y="4112"/>
                  </a:moveTo>
                  <a:cubicBezTo>
                    <a:pt x="44021" y="12850"/>
                    <a:pt x="44021" y="12850"/>
                    <a:pt x="44021" y="12850"/>
                  </a:cubicBezTo>
                  <a:cubicBezTo>
                    <a:pt x="44095" y="12850"/>
                    <a:pt x="44095" y="12850"/>
                    <a:pt x="44095" y="12850"/>
                  </a:cubicBezTo>
                  <a:cubicBezTo>
                    <a:pt x="39012" y="4078"/>
                    <a:pt x="39012" y="4078"/>
                    <a:pt x="39012" y="4078"/>
                  </a:cubicBezTo>
                  <a:cubicBezTo>
                    <a:pt x="37406" y="1527"/>
                    <a:pt x="34651" y="0"/>
                    <a:pt x="31644" y="0"/>
                  </a:cubicBezTo>
                  <a:cubicBezTo>
                    <a:pt x="0" y="1"/>
                    <a:pt x="0" y="1"/>
                    <a:pt x="0" y="1"/>
                  </a:cubicBezTo>
                  <a:cubicBezTo>
                    <a:pt x="0" y="65"/>
                    <a:pt x="0" y="65"/>
                    <a:pt x="0" y="65"/>
                  </a:cubicBezTo>
                  <a:cubicBezTo>
                    <a:pt x="31644" y="64"/>
                    <a:pt x="31644" y="64"/>
                    <a:pt x="31644" y="64"/>
                  </a:cubicBezTo>
                  <a:cubicBezTo>
                    <a:pt x="34629" y="64"/>
                    <a:pt x="37363" y="1580"/>
                    <a:pt x="38957" y="411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9" name="Freeform 15"/>
            <p:cNvSpPr>
              <a:spLocks/>
            </p:cNvSpPr>
            <p:nvPr userDrawn="1"/>
          </p:nvSpPr>
          <p:spPr bwMode="ltGray">
            <a:xfrm>
              <a:off x="2314575" y="6489700"/>
              <a:ext cx="6829425" cy="368300"/>
            </a:xfrm>
            <a:custGeom>
              <a:avLst/>
              <a:gdLst>
                <a:gd name="T0" fmla="*/ 4961 w 34420"/>
                <a:gd name="T1" fmla="*/ 16 h 1857"/>
                <a:gd name="T2" fmla="*/ 2509 w 34420"/>
                <a:gd name="T3" fmla="*/ 471 h 1857"/>
                <a:gd name="T4" fmla="*/ 0 w 34420"/>
                <a:gd name="T5" fmla="*/ 1857 h 1857"/>
                <a:gd name="T6" fmla="*/ 104 w 34420"/>
                <a:gd name="T7" fmla="*/ 1857 h 1857"/>
                <a:gd name="T8" fmla="*/ 2528 w 34420"/>
                <a:gd name="T9" fmla="*/ 533 h 1857"/>
                <a:gd name="T10" fmla="*/ 4960 w 34420"/>
                <a:gd name="T11" fmla="*/ 80 h 1857"/>
                <a:gd name="T12" fmla="*/ 34420 w 34420"/>
                <a:gd name="T13" fmla="*/ 79 h 1857"/>
                <a:gd name="T14" fmla="*/ 34420 w 34420"/>
                <a:gd name="T15" fmla="*/ 15 h 1857"/>
                <a:gd name="T16" fmla="*/ 4961 w 34420"/>
                <a:gd name="T17" fmla="*/ 16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20" h="1857">
                  <a:moveTo>
                    <a:pt x="4961" y="16"/>
                  </a:moveTo>
                  <a:cubicBezTo>
                    <a:pt x="4950" y="16"/>
                    <a:pt x="3876" y="0"/>
                    <a:pt x="2509" y="471"/>
                  </a:cubicBezTo>
                  <a:cubicBezTo>
                    <a:pt x="1781" y="723"/>
                    <a:pt x="881" y="1147"/>
                    <a:pt x="0" y="1857"/>
                  </a:cubicBezTo>
                  <a:cubicBezTo>
                    <a:pt x="104" y="1857"/>
                    <a:pt x="104" y="1857"/>
                    <a:pt x="104" y="1857"/>
                  </a:cubicBezTo>
                  <a:cubicBezTo>
                    <a:pt x="957" y="1184"/>
                    <a:pt x="1823" y="776"/>
                    <a:pt x="2528" y="533"/>
                  </a:cubicBezTo>
                  <a:cubicBezTo>
                    <a:pt x="3884" y="64"/>
                    <a:pt x="4949" y="80"/>
                    <a:pt x="4960" y="80"/>
                  </a:cubicBezTo>
                  <a:cubicBezTo>
                    <a:pt x="34420" y="79"/>
                    <a:pt x="34420" y="79"/>
                    <a:pt x="34420" y="79"/>
                  </a:cubicBezTo>
                  <a:cubicBezTo>
                    <a:pt x="34420" y="15"/>
                    <a:pt x="34420" y="15"/>
                    <a:pt x="34420" y="15"/>
                  </a:cubicBezTo>
                  <a:lnTo>
                    <a:pt x="4961" y="1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6" name="Slide Number Placeholder 5"/>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spTree>
    <p:extLst>
      <p:ext uri="{BB962C8B-B14F-4D97-AF65-F5344CB8AC3E}">
        <p14:creationId xmlns:p14="http://schemas.microsoft.com/office/powerpoint/2010/main" val="325276878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3 (Twee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p>
        </p:txBody>
      </p:sp>
      <p:sp>
        <p:nvSpPr>
          <p:cNvPr id="3" name="Content Placeholder 2"/>
          <p:cNvSpPr>
            <a:spLocks noGrp="1"/>
          </p:cNvSpPr>
          <p:nvPr>
            <p:ph sz="half" idx="1"/>
          </p:nvPr>
        </p:nvSpPr>
        <p:spPr>
          <a:xfrm>
            <a:off x="1202400" y="2073600"/>
            <a:ext cx="3600000" cy="4154400"/>
          </a:xfrm>
        </p:spPr>
        <p:txBody>
          <a:bodyPr/>
          <a:lstStyle>
            <a:lvl5pPr>
              <a:defRPr/>
            </a:lvl5pPr>
            <a:lvl6pPr marL="1800000" indent="0">
              <a:buNone/>
              <a:defRPr/>
            </a:lvl6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Content Placeholder 3"/>
          <p:cNvSpPr>
            <a:spLocks noGrp="1"/>
          </p:cNvSpPr>
          <p:nvPr>
            <p:ph sz="half" idx="2"/>
          </p:nvPr>
        </p:nvSpPr>
        <p:spPr>
          <a:xfrm>
            <a:off x="4950000" y="2073600"/>
            <a:ext cx="3600000" cy="41544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Footer Placeholder 5"/>
          <p:cNvSpPr>
            <a:spLocks noGrp="1"/>
          </p:cNvSpPr>
          <p:nvPr>
            <p:ph type="ftr" sz="quarter" idx="11"/>
          </p:nvPr>
        </p:nvSpPr>
        <p:spPr/>
        <p:txBody>
          <a:bodyPr/>
          <a:lstStyle/>
          <a:p>
            <a:endParaRPr lang="nl-NL" dirty="0"/>
          </a:p>
        </p:txBody>
      </p:sp>
      <p:grpSp>
        <p:nvGrpSpPr>
          <p:cNvPr id="8" name="sBackgroundLines"/>
          <p:cNvGrpSpPr/>
          <p:nvPr userDrawn="1"/>
        </p:nvGrpSpPr>
        <p:grpSpPr bwMode="ltGray">
          <a:xfrm>
            <a:off x="0" y="4308476"/>
            <a:ext cx="9144000" cy="2549525"/>
            <a:chOff x="0" y="4308475"/>
            <a:chExt cx="9144000" cy="2549525"/>
          </a:xfrm>
        </p:grpSpPr>
        <p:sp>
          <p:nvSpPr>
            <p:cNvPr id="9" name="Freeform 16"/>
            <p:cNvSpPr>
              <a:spLocks/>
            </p:cNvSpPr>
            <p:nvPr userDrawn="1"/>
          </p:nvSpPr>
          <p:spPr bwMode="ltGray">
            <a:xfrm>
              <a:off x="0" y="4308475"/>
              <a:ext cx="8750300" cy="2549525"/>
            </a:xfrm>
            <a:custGeom>
              <a:avLst/>
              <a:gdLst>
                <a:gd name="T0" fmla="*/ 38957 w 44095"/>
                <a:gd name="T1" fmla="*/ 4112 h 12850"/>
                <a:gd name="T2" fmla="*/ 44021 w 44095"/>
                <a:gd name="T3" fmla="*/ 12850 h 12850"/>
                <a:gd name="T4" fmla="*/ 44095 w 44095"/>
                <a:gd name="T5" fmla="*/ 12850 h 12850"/>
                <a:gd name="T6" fmla="*/ 39012 w 44095"/>
                <a:gd name="T7" fmla="*/ 4078 h 12850"/>
                <a:gd name="T8" fmla="*/ 31644 w 44095"/>
                <a:gd name="T9" fmla="*/ 0 h 12850"/>
                <a:gd name="T10" fmla="*/ 0 w 44095"/>
                <a:gd name="T11" fmla="*/ 1 h 12850"/>
                <a:gd name="T12" fmla="*/ 0 w 44095"/>
                <a:gd name="T13" fmla="*/ 65 h 12850"/>
                <a:gd name="T14" fmla="*/ 31644 w 44095"/>
                <a:gd name="T15" fmla="*/ 64 h 12850"/>
                <a:gd name="T16" fmla="*/ 38957 w 44095"/>
                <a:gd name="T17" fmla="*/ 4112 h 12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95" h="12850">
                  <a:moveTo>
                    <a:pt x="38957" y="4112"/>
                  </a:moveTo>
                  <a:cubicBezTo>
                    <a:pt x="44021" y="12850"/>
                    <a:pt x="44021" y="12850"/>
                    <a:pt x="44021" y="12850"/>
                  </a:cubicBezTo>
                  <a:cubicBezTo>
                    <a:pt x="44095" y="12850"/>
                    <a:pt x="44095" y="12850"/>
                    <a:pt x="44095" y="12850"/>
                  </a:cubicBezTo>
                  <a:cubicBezTo>
                    <a:pt x="39012" y="4078"/>
                    <a:pt x="39012" y="4078"/>
                    <a:pt x="39012" y="4078"/>
                  </a:cubicBezTo>
                  <a:cubicBezTo>
                    <a:pt x="37406" y="1527"/>
                    <a:pt x="34651" y="0"/>
                    <a:pt x="31644" y="0"/>
                  </a:cubicBezTo>
                  <a:cubicBezTo>
                    <a:pt x="0" y="1"/>
                    <a:pt x="0" y="1"/>
                    <a:pt x="0" y="1"/>
                  </a:cubicBezTo>
                  <a:cubicBezTo>
                    <a:pt x="0" y="65"/>
                    <a:pt x="0" y="65"/>
                    <a:pt x="0" y="65"/>
                  </a:cubicBezTo>
                  <a:cubicBezTo>
                    <a:pt x="31644" y="64"/>
                    <a:pt x="31644" y="64"/>
                    <a:pt x="31644" y="64"/>
                  </a:cubicBezTo>
                  <a:cubicBezTo>
                    <a:pt x="34629" y="64"/>
                    <a:pt x="37363" y="1580"/>
                    <a:pt x="38957" y="411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15"/>
            <p:cNvSpPr>
              <a:spLocks/>
            </p:cNvSpPr>
            <p:nvPr userDrawn="1"/>
          </p:nvSpPr>
          <p:spPr bwMode="ltGray">
            <a:xfrm>
              <a:off x="2314575" y="6489700"/>
              <a:ext cx="6829425" cy="368300"/>
            </a:xfrm>
            <a:custGeom>
              <a:avLst/>
              <a:gdLst>
                <a:gd name="T0" fmla="*/ 4961 w 34420"/>
                <a:gd name="T1" fmla="*/ 16 h 1857"/>
                <a:gd name="T2" fmla="*/ 2509 w 34420"/>
                <a:gd name="T3" fmla="*/ 471 h 1857"/>
                <a:gd name="T4" fmla="*/ 0 w 34420"/>
                <a:gd name="T5" fmla="*/ 1857 h 1857"/>
                <a:gd name="T6" fmla="*/ 104 w 34420"/>
                <a:gd name="T7" fmla="*/ 1857 h 1857"/>
                <a:gd name="T8" fmla="*/ 2528 w 34420"/>
                <a:gd name="T9" fmla="*/ 533 h 1857"/>
                <a:gd name="T10" fmla="*/ 4960 w 34420"/>
                <a:gd name="T11" fmla="*/ 80 h 1857"/>
                <a:gd name="T12" fmla="*/ 34420 w 34420"/>
                <a:gd name="T13" fmla="*/ 79 h 1857"/>
                <a:gd name="T14" fmla="*/ 34420 w 34420"/>
                <a:gd name="T15" fmla="*/ 15 h 1857"/>
                <a:gd name="T16" fmla="*/ 4961 w 34420"/>
                <a:gd name="T17" fmla="*/ 16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20" h="1857">
                  <a:moveTo>
                    <a:pt x="4961" y="16"/>
                  </a:moveTo>
                  <a:cubicBezTo>
                    <a:pt x="4950" y="16"/>
                    <a:pt x="3876" y="0"/>
                    <a:pt x="2509" y="471"/>
                  </a:cubicBezTo>
                  <a:cubicBezTo>
                    <a:pt x="1781" y="723"/>
                    <a:pt x="881" y="1147"/>
                    <a:pt x="0" y="1857"/>
                  </a:cubicBezTo>
                  <a:cubicBezTo>
                    <a:pt x="104" y="1857"/>
                    <a:pt x="104" y="1857"/>
                    <a:pt x="104" y="1857"/>
                  </a:cubicBezTo>
                  <a:cubicBezTo>
                    <a:pt x="957" y="1184"/>
                    <a:pt x="1823" y="776"/>
                    <a:pt x="2528" y="533"/>
                  </a:cubicBezTo>
                  <a:cubicBezTo>
                    <a:pt x="3884" y="64"/>
                    <a:pt x="4949" y="80"/>
                    <a:pt x="4960" y="80"/>
                  </a:cubicBezTo>
                  <a:cubicBezTo>
                    <a:pt x="34420" y="79"/>
                    <a:pt x="34420" y="79"/>
                    <a:pt x="34420" y="79"/>
                  </a:cubicBezTo>
                  <a:cubicBezTo>
                    <a:pt x="34420" y="15"/>
                    <a:pt x="34420" y="15"/>
                    <a:pt x="34420" y="15"/>
                  </a:cubicBezTo>
                  <a:lnTo>
                    <a:pt x="4961" y="1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7" name="Slide Number Placeholder 6"/>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spTree>
    <p:extLst>
      <p:ext uri="{BB962C8B-B14F-4D97-AF65-F5344CB8AC3E}">
        <p14:creationId xmlns:p14="http://schemas.microsoft.com/office/powerpoint/2010/main" val="2249936806"/>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houd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kern="1200" smtClean="0">
                <a:solidFill>
                  <a:schemeClr val="tx1"/>
                </a:solidFill>
                <a:latin typeface="+mj-lt"/>
                <a:ea typeface="+mj-ea"/>
                <a:cs typeface="+mj-cs"/>
              </a:defRPr>
            </a:lvl1pPr>
          </a:lstStyle>
          <a:p>
            <a:r>
              <a:rPr lang="nl-NL" dirty="0"/>
              <a:t>Klik om stijl te bewerken</a:t>
            </a:r>
          </a:p>
        </p:txBody>
      </p:sp>
      <p:sp>
        <p:nvSpPr>
          <p:cNvPr id="3" name="Content Placeholder 2"/>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Footer Placeholder 4"/>
          <p:cNvSpPr>
            <a:spLocks noGrp="1"/>
          </p:cNvSpPr>
          <p:nvPr>
            <p:ph type="ftr" sz="quarter" idx="11"/>
          </p:nvPr>
        </p:nvSpPr>
        <p:spPr/>
        <p:txBody>
          <a:bodyPr/>
          <a:lstStyle/>
          <a:p>
            <a:endParaRPr lang="nl-NL" dirty="0"/>
          </a:p>
        </p:txBody>
      </p:sp>
      <p:grpSp>
        <p:nvGrpSpPr>
          <p:cNvPr id="7" name="sBackgroundLines"/>
          <p:cNvGrpSpPr/>
          <p:nvPr userDrawn="1"/>
        </p:nvGrpSpPr>
        <p:grpSpPr bwMode="ltGray">
          <a:xfrm flipH="1">
            <a:off x="3778870" y="6302376"/>
            <a:ext cx="5365751" cy="555626"/>
            <a:chOff x="0" y="6302375"/>
            <a:chExt cx="5365750" cy="555626"/>
          </a:xfrm>
        </p:grpSpPr>
        <p:sp>
          <p:nvSpPr>
            <p:cNvPr id="8" name="Freeform 11"/>
            <p:cNvSpPr>
              <a:spLocks/>
            </p:cNvSpPr>
            <p:nvPr userDrawn="1"/>
          </p:nvSpPr>
          <p:spPr bwMode="ltGray">
            <a:xfrm>
              <a:off x="0" y="6302375"/>
              <a:ext cx="5365750"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sp>
          <p:nvSpPr>
            <p:cNvPr id="9" name="Freeform 9"/>
            <p:cNvSpPr>
              <a:spLocks/>
            </p:cNvSpPr>
            <p:nvPr userDrawn="1"/>
          </p:nvSpPr>
          <p:spPr bwMode="ltGray">
            <a:xfrm>
              <a:off x="0" y="6516688"/>
              <a:ext cx="2038350" cy="341313"/>
            </a:xfrm>
            <a:custGeom>
              <a:avLst/>
              <a:gdLst>
                <a:gd name="T0" fmla="*/ 5265 w 10271"/>
                <a:gd name="T1" fmla="*/ 0 h 1723"/>
                <a:gd name="T2" fmla="*/ 0 w 10271"/>
                <a:gd name="T3" fmla="*/ 0 h 1723"/>
                <a:gd name="T4" fmla="*/ 0 w 10271"/>
                <a:gd name="T5" fmla="*/ 64 h 1723"/>
                <a:gd name="T6" fmla="*/ 5265 w 10271"/>
                <a:gd name="T7" fmla="*/ 64 h 1723"/>
                <a:gd name="T8" fmla="*/ 10166 w 10271"/>
                <a:gd name="T9" fmla="*/ 1723 h 1723"/>
                <a:gd name="T10" fmla="*/ 10271 w 10271"/>
                <a:gd name="T11" fmla="*/ 1723 h 1723"/>
                <a:gd name="T12" fmla="*/ 5265 w 10271"/>
                <a:gd name="T13" fmla="*/ 0 h 1723"/>
              </a:gdLst>
              <a:ahLst/>
              <a:cxnLst>
                <a:cxn ang="0">
                  <a:pos x="T0" y="T1"/>
                </a:cxn>
                <a:cxn ang="0">
                  <a:pos x="T2" y="T3"/>
                </a:cxn>
                <a:cxn ang="0">
                  <a:pos x="T4" y="T5"/>
                </a:cxn>
                <a:cxn ang="0">
                  <a:pos x="T6" y="T7"/>
                </a:cxn>
                <a:cxn ang="0">
                  <a:pos x="T8" y="T9"/>
                </a:cxn>
                <a:cxn ang="0">
                  <a:pos x="T10" y="T11"/>
                </a:cxn>
                <a:cxn ang="0">
                  <a:pos x="T12" y="T13"/>
                </a:cxn>
              </a:cxnLst>
              <a:rect l="0" t="0" r="r" b="b"/>
              <a:pathLst>
                <a:path w="10271" h="1723">
                  <a:moveTo>
                    <a:pt x="5265" y="0"/>
                  </a:moveTo>
                  <a:cubicBezTo>
                    <a:pt x="0" y="0"/>
                    <a:pt x="0" y="0"/>
                    <a:pt x="0" y="0"/>
                  </a:cubicBezTo>
                  <a:cubicBezTo>
                    <a:pt x="0" y="64"/>
                    <a:pt x="0" y="64"/>
                    <a:pt x="0" y="64"/>
                  </a:cubicBezTo>
                  <a:cubicBezTo>
                    <a:pt x="5265" y="64"/>
                    <a:pt x="5265" y="64"/>
                    <a:pt x="5265" y="64"/>
                  </a:cubicBezTo>
                  <a:cubicBezTo>
                    <a:pt x="7073" y="64"/>
                    <a:pt x="8782" y="659"/>
                    <a:pt x="10166" y="1723"/>
                  </a:cubicBezTo>
                  <a:cubicBezTo>
                    <a:pt x="10271" y="1723"/>
                    <a:pt x="10271" y="1723"/>
                    <a:pt x="10271" y="1723"/>
                  </a:cubicBezTo>
                  <a:cubicBezTo>
                    <a:pt x="8864" y="619"/>
                    <a:pt x="7116" y="0"/>
                    <a:pt x="5265"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6" name="Slide Number Placeholder 5"/>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spTree>
    <p:extLst>
      <p:ext uri="{BB962C8B-B14F-4D97-AF65-F5344CB8AC3E}">
        <p14:creationId xmlns:p14="http://schemas.microsoft.com/office/powerpoint/2010/main" val="3197346362"/>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4 (Twee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p>
        </p:txBody>
      </p:sp>
      <p:sp>
        <p:nvSpPr>
          <p:cNvPr id="3" name="Content Placeholder 2"/>
          <p:cNvSpPr>
            <a:spLocks noGrp="1"/>
          </p:cNvSpPr>
          <p:nvPr>
            <p:ph sz="half" idx="1"/>
          </p:nvPr>
        </p:nvSpPr>
        <p:spPr>
          <a:xfrm>
            <a:off x="1202400" y="2073600"/>
            <a:ext cx="3600000" cy="4154400"/>
          </a:xfrm>
        </p:spPr>
        <p:txBody>
          <a:bodyPr/>
          <a:lstStyle>
            <a:lvl5pPr>
              <a:defRPr/>
            </a:lvl5pPr>
            <a:lvl6pPr marL="1800000" indent="0">
              <a:buNone/>
              <a:defRPr/>
            </a:lvl6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Content Placeholder 3"/>
          <p:cNvSpPr>
            <a:spLocks noGrp="1"/>
          </p:cNvSpPr>
          <p:nvPr>
            <p:ph sz="half" idx="2"/>
          </p:nvPr>
        </p:nvSpPr>
        <p:spPr>
          <a:xfrm>
            <a:off x="4950000" y="2073600"/>
            <a:ext cx="3600000" cy="41544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Footer Placeholder 5"/>
          <p:cNvSpPr>
            <a:spLocks noGrp="1"/>
          </p:cNvSpPr>
          <p:nvPr>
            <p:ph type="ftr" sz="quarter" idx="11"/>
          </p:nvPr>
        </p:nvSpPr>
        <p:spPr/>
        <p:txBody>
          <a:bodyPr/>
          <a:lstStyle/>
          <a:p>
            <a:endParaRPr lang="nl-NL" dirty="0"/>
          </a:p>
        </p:txBody>
      </p:sp>
      <p:grpSp>
        <p:nvGrpSpPr>
          <p:cNvPr id="8" name="sBackgroundLines"/>
          <p:cNvGrpSpPr/>
          <p:nvPr userDrawn="1"/>
        </p:nvGrpSpPr>
        <p:grpSpPr bwMode="ltGray">
          <a:xfrm flipH="1">
            <a:off x="3778870" y="6302376"/>
            <a:ext cx="5365751" cy="555626"/>
            <a:chOff x="0" y="6302375"/>
            <a:chExt cx="5365750" cy="555626"/>
          </a:xfrm>
        </p:grpSpPr>
        <p:sp>
          <p:nvSpPr>
            <p:cNvPr id="9" name="Freeform 11"/>
            <p:cNvSpPr>
              <a:spLocks/>
            </p:cNvSpPr>
            <p:nvPr userDrawn="1"/>
          </p:nvSpPr>
          <p:spPr bwMode="ltGray">
            <a:xfrm>
              <a:off x="0" y="6302375"/>
              <a:ext cx="5365750"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9"/>
            <p:cNvSpPr>
              <a:spLocks/>
            </p:cNvSpPr>
            <p:nvPr userDrawn="1"/>
          </p:nvSpPr>
          <p:spPr bwMode="ltGray">
            <a:xfrm>
              <a:off x="0" y="6516688"/>
              <a:ext cx="2038350" cy="341313"/>
            </a:xfrm>
            <a:custGeom>
              <a:avLst/>
              <a:gdLst>
                <a:gd name="T0" fmla="*/ 5265 w 10271"/>
                <a:gd name="T1" fmla="*/ 0 h 1723"/>
                <a:gd name="T2" fmla="*/ 0 w 10271"/>
                <a:gd name="T3" fmla="*/ 0 h 1723"/>
                <a:gd name="T4" fmla="*/ 0 w 10271"/>
                <a:gd name="T5" fmla="*/ 64 h 1723"/>
                <a:gd name="T6" fmla="*/ 5265 w 10271"/>
                <a:gd name="T7" fmla="*/ 64 h 1723"/>
                <a:gd name="T8" fmla="*/ 10166 w 10271"/>
                <a:gd name="T9" fmla="*/ 1723 h 1723"/>
                <a:gd name="T10" fmla="*/ 10271 w 10271"/>
                <a:gd name="T11" fmla="*/ 1723 h 1723"/>
                <a:gd name="T12" fmla="*/ 5265 w 10271"/>
                <a:gd name="T13" fmla="*/ 0 h 1723"/>
              </a:gdLst>
              <a:ahLst/>
              <a:cxnLst>
                <a:cxn ang="0">
                  <a:pos x="T0" y="T1"/>
                </a:cxn>
                <a:cxn ang="0">
                  <a:pos x="T2" y="T3"/>
                </a:cxn>
                <a:cxn ang="0">
                  <a:pos x="T4" y="T5"/>
                </a:cxn>
                <a:cxn ang="0">
                  <a:pos x="T6" y="T7"/>
                </a:cxn>
                <a:cxn ang="0">
                  <a:pos x="T8" y="T9"/>
                </a:cxn>
                <a:cxn ang="0">
                  <a:pos x="T10" y="T11"/>
                </a:cxn>
                <a:cxn ang="0">
                  <a:pos x="T12" y="T13"/>
                </a:cxn>
              </a:cxnLst>
              <a:rect l="0" t="0" r="r" b="b"/>
              <a:pathLst>
                <a:path w="10271" h="1723">
                  <a:moveTo>
                    <a:pt x="5265" y="0"/>
                  </a:moveTo>
                  <a:cubicBezTo>
                    <a:pt x="0" y="0"/>
                    <a:pt x="0" y="0"/>
                    <a:pt x="0" y="0"/>
                  </a:cubicBezTo>
                  <a:cubicBezTo>
                    <a:pt x="0" y="64"/>
                    <a:pt x="0" y="64"/>
                    <a:pt x="0" y="64"/>
                  </a:cubicBezTo>
                  <a:cubicBezTo>
                    <a:pt x="5265" y="64"/>
                    <a:pt x="5265" y="64"/>
                    <a:pt x="5265" y="64"/>
                  </a:cubicBezTo>
                  <a:cubicBezTo>
                    <a:pt x="7073" y="64"/>
                    <a:pt x="8782" y="659"/>
                    <a:pt x="10166" y="1723"/>
                  </a:cubicBezTo>
                  <a:cubicBezTo>
                    <a:pt x="10271" y="1723"/>
                    <a:pt x="10271" y="1723"/>
                    <a:pt x="10271" y="1723"/>
                  </a:cubicBezTo>
                  <a:cubicBezTo>
                    <a:pt x="8864" y="619"/>
                    <a:pt x="7116" y="0"/>
                    <a:pt x="5265"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7" name="Slide Number Placeholder 6"/>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spTree>
    <p:extLst>
      <p:ext uri="{BB962C8B-B14F-4D97-AF65-F5344CB8AC3E}">
        <p14:creationId xmlns:p14="http://schemas.microsoft.com/office/powerpoint/2010/main" val="2400812155"/>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Inhoud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kern="1200" smtClean="0">
                <a:solidFill>
                  <a:schemeClr val="tx1"/>
                </a:solidFill>
                <a:latin typeface="+mj-lt"/>
                <a:ea typeface="+mj-ea"/>
                <a:cs typeface="+mj-cs"/>
              </a:defRPr>
            </a:lvl1pPr>
          </a:lstStyle>
          <a:p>
            <a:r>
              <a:rPr lang="nl-NL" dirty="0"/>
              <a:t>Klik om stijl te bewerken</a:t>
            </a:r>
          </a:p>
        </p:txBody>
      </p:sp>
      <p:sp>
        <p:nvSpPr>
          <p:cNvPr id="3" name="Content Placeholder 2"/>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Footer Placeholder 4"/>
          <p:cNvSpPr>
            <a:spLocks noGrp="1"/>
          </p:cNvSpPr>
          <p:nvPr>
            <p:ph type="ftr" sz="quarter" idx="11"/>
          </p:nvPr>
        </p:nvSpPr>
        <p:spPr/>
        <p:txBody>
          <a:bodyPr/>
          <a:lstStyle/>
          <a:p>
            <a:endParaRPr lang="nl-NL" dirty="0"/>
          </a:p>
        </p:txBody>
      </p:sp>
      <p:grpSp>
        <p:nvGrpSpPr>
          <p:cNvPr id="7" name="sBackgroundLines"/>
          <p:cNvGrpSpPr/>
          <p:nvPr userDrawn="1"/>
        </p:nvGrpSpPr>
        <p:grpSpPr bwMode="ltGray">
          <a:xfrm>
            <a:off x="1" y="6302376"/>
            <a:ext cx="5365751" cy="555626"/>
            <a:chOff x="0" y="6302375"/>
            <a:chExt cx="5365750" cy="555626"/>
          </a:xfrm>
        </p:grpSpPr>
        <p:sp>
          <p:nvSpPr>
            <p:cNvPr id="8" name="Freeform 11"/>
            <p:cNvSpPr>
              <a:spLocks/>
            </p:cNvSpPr>
            <p:nvPr userDrawn="1"/>
          </p:nvSpPr>
          <p:spPr bwMode="ltGray">
            <a:xfrm>
              <a:off x="0" y="6302375"/>
              <a:ext cx="5365750"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sp>
          <p:nvSpPr>
            <p:cNvPr id="9" name="Freeform 9"/>
            <p:cNvSpPr>
              <a:spLocks/>
            </p:cNvSpPr>
            <p:nvPr userDrawn="1"/>
          </p:nvSpPr>
          <p:spPr bwMode="ltGray">
            <a:xfrm>
              <a:off x="0" y="6516688"/>
              <a:ext cx="2038350" cy="341313"/>
            </a:xfrm>
            <a:custGeom>
              <a:avLst/>
              <a:gdLst>
                <a:gd name="T0" fmla="*/ 5265 w 10271"/>
                <a:gd name="T1" fmla="*/ 0 h 1723"/>
                <a:gd name="T2" fmla="*/ 0 w 10271"/>
                <a:gd name="T3" fmla="*/ 0 h 1723"/>
                <a:gd name="T4" fmla="*/ 0 w 10271"/>
                <a:gd name="T5" fmla="*/ 64 h 1723"/>
                <a:gd name="T6" fmla="*/ 5265 w 10271"/>
                <a:gd name="T7" fmla="*/ 64 h 1723"/>
                <a:gd name="T8" fmla="*/ 10166 w 10271"/>
                <a:gd name="T9" fmla="*/ 1723 h 1723"/>
                <a:gd name="T10" fmla="*/ 10271 w 10271"/>
                <a:gd name="T11" fmla="*/ 1723 h 1723"/>
                <a:gd name="T12" fmla="*/ 5265 w 10271"/>
                <a:gd name="T13" fmla="*/ 0 h 1723"/>
              </a:gdLst>
              <a:ahLst/>
              <a:cxnLst>
                <a:cxn ang="0">
                  <a:pos x="T0" y="T1"/>
                </a:cxn>
                <a:cxn ang="0">
                  <a:pos x="T2" y="T3"/>
                </a:cxn>
                <a:cxn ang="0">
                  <a:pos x="T4" y="T5"/>
                </a:cxn>
                <a:cxn ang="0">
                  <a:pos x="T6" y="T7"/>
                </a:cxn>
                <a:cxn ang="0">
                  <a:pos x="T8" y="T9"/>
                </a:cxn>
                <a:cxn ang="0">
                  <a:pos x="T10" y="T11"/>
                </a:cxn>
                <a:cxn ang="0">
                  <a:pos x="T12" y="T13"/>
                </a:cxn>
              </a:cxnLst>
              <a:rect l="0" t="0" r="r" b="b"/>
              <a:pathLst>
                <a:path w="10271" h="1723">
                  <a:moveTo>
                    <a:pt x="5265" y="0"/>
                  </a:moveTo>
                  <a:cubicBezTo>
                    <a:pt x="0" y="0"/>
                    <a:pt x="0" y="0"/>
                    <a:pt x="0" y="0"/>
                  </a:cubicBezTo>
                  <a:cubicBezTo>
                    <a:pt x="0" y="64"/>
                    <a:pt x="0" y="64"/>
                    <a:pt x="0" y="64"/>
                  </a:cubicBezTo>
                  <a:cubicBezTo>
                    <a:pt x="5265" y="64"/>
                    <a:pt x="5265" y="64"/>
                    <a:pt x="5265" y="64"/>
                  </a:cubicBezTo>
                  <a:cubicBezTo>
                    <a:pt x="7073" y="64"/>
                    <a:pt x="8782" y="659"/>
                    <a:pt x="10166" y="1723"/>
                  </a:cubicBezTo>
                  <a:cubicBezTo>
                    <a:pt x="10271" y="1723"/>
                    <a:pt x="10271" y="1723"/>
                    <a:pt x="10271" y="1723"/>
                  </a:cubicBezTo>
                  <a:cubicBezTo>
                    <a:pt x="8864" y="619"/>
                    <a:pt x="7116" y="0"/>
                    <a:pt x="5265"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6" name="Slide Number Placeholder 5"/>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spTree>
    <p:extLst>
      <p:ext uri="{BB962C8B-B14F-4D97-AF65-F5344CB8AC3E}">
        <p14:creationId xmlns:p14="http://schemas.microsoft.com/office/powerpoint/2010/main" val="1141296273"/>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5 (Twee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p>
        </p:txBody>
      </p:sp>
      <p:sp>
        <p:nvSpPr>
          <p:cNvPr id="3" name="Content Placeholder 2"/>
          <p:cNvSpPr>
            <a:spLocks noGrp="1"/>
          </p:cNvSpPr>
          <p:nvPr>
            <p:ph sz="half" idx="1"/>
          </p:nvPr>
        </p:nvSpPr>
        <p:spPr>
          <a:xfrm>
            <a:off x="1202400" y="2073600"/>
            <a:ext cx="3600000" cy="4154400"/>
          </a:xfrm>
        </p:spPr>
        <p:txBody>
          <a:bodyPr/>
          <a:lstStyle>
            <a:lvl5pPr>
              <a:defRPr/>
            </a:lvl5pPr>
            <a:lvl6pPr marL="1800000" indent="0">
              <a:buNone/>
              <a:defRPr/>
            </a:lvl6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Content Placeholder 3"/>
          <p:cNvSpPr>
            <a:spLocks noGrp="1"/>
          </p:cNvSpPr>
          <p:nvPr>
            <p:ph sz="half" idx="2"/>
          </p:nvPr>
        </p:nvSpPr>
        <p:spPr>
          <a:xfrm>
            <a:off x="4950000" y="2073600"/>
            <a:ext cx="3600000" cy="41544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spTree>
    <p:extLst>
      <p:ext uri="{BB962C8B-B14F-4D97-AF65-F5344CB8AC3E}">
        <p14:creationId xmlns:p14="http://schemas.microsoft.com/office/powerpoint/2010/main" val="2569934399"/>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grpSp>
        <p:nvGrpSpPr>
          <p:cNvPr id="10" name="sBackgroundLines"/>
          <p:cNvGrpSpPr/>
          <p:nvPr userDrawn="1"/>
        </p:nvGrpSpPr>
        <p:grpSpPr bwMode="ltGray">
          <a:xfrm>
            <a:off x="0" y="6215064"/>
            <a:ext cx="9144000" cy="642937"/>
            <a:chOff x="0" y="6215063"/>
            <a:chExt cx="9144000" cy="642937"/>
          </a:xfrm>
        </p:grpSpPr>
        <p:sp>
          <p:nvSpPr>
            <p:cNvPr id="11" name="Freeform 10"/>
            <p:cNvSpPr>
              <a:spLocks/>
            </p:cNvSpPr>
            <p:nvPr userDrawn="1"/>
          </p:nvSpPr>
          <p:spPr bwMode="ltGray">
            <a:xfrm>
              <a:off x="0" y="6454775"/>
              <a:ext cx="3005138" cy="403225"/>
            </a:xfrm>
            <a:custGeom>
              <a:avLst/>
              <a:gdLst>
                <a:gd name="T0" fmla="*/ 9765 w 15142"/>
                <a:gd name="T1" fmla="*/ 1 h 2033"/>
                <a:gd name="T2" fmla="*/ 0 w 15142"/>
                <a:gd name="T3" fmla="*/ 0 h 2033"/>
                <a:gd name="T4" fmla="*/ 0 w 15142"/>
                <a:gd name="T5" fmla="*/ 64 h 2033"/>
                <a:gd name="T6" fmla="*/ 9765 w 15142"/>
                <a:gd name="T7" fmla="*/ 65 h 2033"/>
                <a:gd name="T8" fmla="*/ 15043 w 15142"/>
                <a:gd name="T9" fmla="*/ 2033 h 2033"/>
                <a:gd name="T10" fmla="*/ 15142 w 15142"/>
                <a:gd name="T11" fmla="*/ 2033 h 2033"/>
                <a:gd name="T12" fmla="*/ 9765 w 15142"/>
                <a:gd name="T13" fmla="*/ 1 h 2033"/>
              </a:gdLst>
              <a:ahLst/>
              <a:cxnLst>
                <a:cxn ang="0">
                  <a:pos x="T0" y="T1"/>
                </a:cxn>
                <a:cxn ang="0">
                  <a:pos x="T2" y="T3"/>
                </a:cxn>
                <a:cxn ang="0">
                  <a:pos x="T4" y="T5"/>
                </a:cxn>
                <a:cxn ang="0">
                  <a:pos x="T6" y="T7"/>
                </a:cxn>
                <a:cxn ang="0">
                  <a:pos x="T8" y="T9"/>
                </a:cxn>
                <a:cxn ang="0">
                  <a:pos x="T10" y="T11"/>
                </a:cxn>
                <a:cxn ang="0">
                  <a:pos x="T12" y="T13"/>
                </a:cxn>
              </a:cxnLst>
              <a:rect l="0" t="0" r="r" b="b"/>
              <a:pathLst>
                <a:path w="15142" h="2033">
                  <a:moveTo>
                    <a:pt x="9765" y="1"/>
                  </a:moveTo>
                  <a:cubicBezTo>
                    <a:pt x="0" y="0"/>
                    <a:pt x="0" y="0"/>
                    <a:pt x="0" y="0"/>
                  </a:cubicBezTo>
                  <a:cubicBezTo>
                    <a:pt x="0" y="64"/>
                    <a:pt x="0" y="64"/>
                    <a:pt x="0" y="64"/>
                  </a:cubicBezTo>
                  <a:cubicBezTo>
                    <a:pt x="9765" y="65"/>
                    <a:pt x="9765" y="65"/>
                    <a:pt x="9765" y="65"/>
                  </a:cubicBezTo>
                  <a:cubicBezTo>
                    <a:pt x="11741" y="65"/>
                    <a:pt x="13599" y="776"/>
                    <a:pt x="15043" y="2033"/>
                  </a:cubicBezTo>
                  <a:cubicBezTo>
                    <a:pt x="15142" y="2033"/>
                    <a:pt x="15142" y="2033"/>
                    <a:pt x="15142" y="2033"/>
                  </a:cubicBezTo>
                  <a:cubicBezTo>
                    <a:pt x="13678" y="736"/>
                    <a:pt x="11782" y="1"/>
                    <a:pt x="9765"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2" name="Freeform 14"/>
            <p:cNvSpPr>
              <a:spLocks/>
            </p:cNvSpPr>
            <p:nvPr userDrawn="1"/>
          </p:nvSpPr>
          <p:spPr bwMode="ltGray">
            <a:xfrm>
              <a:off x="0" y="6215063"/>
              <a:ext cx="9144000" cy="554038"/>
            </a:xfrm>
            <a:custGeom>
              <a:avLst/>
              <a:gdLst>
                <a:gd name="T0" fmla="*/ 42657 w 46080"/>
                <a:gd name="T1" fmla="*/ 2258 h 2791"/>
                <a:gd name="T2" fmla="*/ 40224 w 46080"/>
                <a:gd name="T3" fmla="*/ 2711 h 2791"/>
                <a:gd name="T4" fmla="*/ 0 w 46080"/>
                <a:gd name="T5" fmla="*/ 2713 h 2791"/>
                <a:gd name="T6" fmla="*/ 0 w 46080"/>
                <a:gd name="T7" fmla="*/ 2777 h 2791"/>
                <a:gd name="T8" fmla="*/ 40224 w 46080"/>
                <a:gd name="T9" fmla="*/ 2775 h 2791"/>
                <a:gd name="T10" fmla="*/ 42675 w 46080"/>
                <a:gd name="T11" fmla="*/ 2320 h 2791"/>
                <a:gd name="T12" fmla="*/ 46080 w 46080"/>
                <a:gd name="T13" fmla="*/ 95 h 2791"/>
                <a:gd name="T14" fmla="*/ 46080 w 46080"/>
                <a:gd name="T15" fmla="*/ 0 h 2791"/>
                <a:gd name="T16" fmla="*/ 42657 w 46080"/>
                <a:gd name="T17" fmla="*/ 2258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0" h="2791">
                  <a:moveTo>
                    <a:pt x="42657" y="2258"/>
                  </a:moveTo>
                  <a:cubicBezTo>
                    <a:pt x="41300" y="2727"/>
                    <a:pt x="40235" y="2711"/>
                    <a:pt x="40224" y="2711"/>
                  </a:cubicBezTo>
                  <a:cubicBezTo>
                    <a:pt x="0" y="2713"/>
                    <a:pt x="0" y="2713"/>
                    <a:pt x="0" y="2713"/>
                  </a:cubicBezTo>
                  <a:cubicBezTo>
                    <a:pt x="0" y="2777"/>
                    <a:pt x="0" y="2777"/>
                    <a:pt x="0" y="2777"/>
                  </a:cubicBezTo>
                  <a:cubicBezTo>
                    <a:pt x="40224" y="2775"/>
                    <a:pt x="40224" y="2775"/>
                    <a:pt x="40224" y="2775"/>
                  </a:cubicBezTo>
                  <a:cubicBezTo>
                    <a:pt x="40234" y="2775"/>
                    <a:pt x="41309" y="2791"/>
                    <a:pt x="42675" y="2320"/>
                  </a:cubicBezTo>
                  <a:cubicBezTo>
                    <a:pt x="43654" y="1982"/>
                    <a:pt x="44943" y="1332"/>
                    <a:pt x="46080" y="95"/>
                  </a:cubicBezTo>
                  <a:cubicBezTo>
                    <a:pt x="46080" y="0"/>
                    <a:pt x="46080" y="0"/>
                    <a:pt x="46080" y="0"/>
                  </a:cubicBezTo>
                  <a:cubicBezTo>
                    <a:pt x="44941" y="1261"/>
                    <a:pt x="43641" y="1918"/>
                    <a:pt x="42657" y="2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2" name="Title 1"/>
          <p:cNvSpPr>
            <a:spLocks noGrp="1"/>
          </p:cNvSpPr>
          <p:nvPr>
            <p:ph type="title"/>
          </p:nvPr>
        </p:nvSpPr>
        <p:spPr>
          <a:xfrm>
            <a:off x="1202400" y="1281600"/>
            <a:ext cx="7347600" cy="738000"/>
          </a:xfrm>
        </p:spPr>
        <p:txBody>
          <a:bodyPr/>
          <a:lstStyle/>
          <a:p>
            <a:r>
              <a:rPr lang="nl-NL" dirty="0"/>
              <a:t>Klik om stijl te bewerken</a:t>
            </a:r>
          </a:p>
        </p:txBody>
      </p:sp>
      <p:sp>
        <p:nvSpPr>
          <p:cNvPr id="3" name="Text Placeholder 2"/>
          <p:cNvSpPr>
            <a:spLocks noGrp="1"/>
          </p:cNvSpPr>
          <p:nvPr>
            <p:ph type="body" idx="1"/>
          </p:nvPr>
        </p:nvSpPr>
        <p:spPr>
          <a:xfrm>
            <a:off x="1202400" y="2073600"/>
            <a:ext cx="3600000" cy="554400"/>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4" name="Content Placeholder 3"/>
          <p:cNvSpPr>
            <a:spLocks noGrp="1"/>
          </p:cNvSpPr>
          <p:nvPr>
            <p:ph sz="half" idx="2"/>
          </p:nvPr>
        </p:nvSpPr>
        <p:spPr>
          <a:xfrm>
            <a:off x="1202400" y="2682000"/>
            <a:ext cx="3600000" cy="3546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ext Placeholder 4"/>
          <p:cNvSpPr>
            <a:spLocks noGrp="1"/>
          </p:cNvSpPr>
          <p:nvPr>
            <p:ph type="body" sz="quarter" idx="3"/>
          </p:nvPr>
        </p:nvSpPr>
        <p:spPr>
          <a:xfrm>
            <a:off x="4950000" y="2073600"/>
            <a:ext cx="3600000" cy="554400"/>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6" name="Content Placeholder 5"/>
          <p:cNvSpPr>
            <a:spLocks noGrp="1"/>
          </p:cNvSpPr>
          <p:nvPr>
            <p:ph sz="quarter" idx="4"/>
          </p:nvPr>
        </p:nvSpPr>
        <p:spPr>
          <a:xfrm>
            <a:off x="4950000" y="2682000"/>
            <a:ext cx="3600000" cy="3546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spTree>
    <p:extLst>
      <p:ext uri="{BB962C8B-B14F-4D97-AF65-F5344CB8AC3E}">
        <p14:creationId xmlns:p14="http://schemas.microsoft.com/office/powerpoint/2010/main" val="390192555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Volledig beeld)">
    <p:spTree>
      <p:nvGrpSpPr>
        <p:cNvPr id="1" name=""/>
        <p:cNvGrpSpPr/>
        <p:nvPr/>
      </p:nvGrpSpPr>
      <p:grpSpPr>
        <a:xfrm>
          <a:off x="0" y="0"/>
          <a:ext cx="0" cy="0"/>
          <a:chOff x="0" y="0"/>
          <a:chExt cx="0" cy="0"/>
        </a:xfrm>
      </p:grpSpPr>
      <p:sp>
        <p:nvSpPr>
          <p:cNvPr id="20" name="Tijdelijke aanduiding voor afbeelding 19"/>
          <p:cNvSpPr>
            <a:spLocks noGrp="1"/>
          </p:cNvSpPr>
          <p:nvPr>
            <p:ph type="pic" sz="quarter" idx="16" hasCustomPrompt="1"/>
          </p:nvPr>
        </p:nvSpPr>
        <p:spPr>
          <a:xfrm>
            <a:off x="0" y="798513"/>
            <a:ext cx="9144000" cy="6059487"/>
          </a:xfrm>
          <a:custGeom>
            <a:avLst/>
            <a:gdLst>
              <a:gd name="connsiteX0" fmla="*/ 9144000 w 9144000"/>
              <a:gd name="connsiteY0" fmla="*/ 0 h 6059487"/>
              <a:gd name="connsiteX1" fmla="*/ 9144000 w 9144000"/>
              <a:gd name="connsiteY1" fmla="*/ 3244561 h 6059487"/>
              <a:gd name="connsiteX2" fmla="*/ 2381 w 9144000"/>
              <a:gd name="connsiteY2" fmla="*/ 3244561 h 6059487"/>
              <a:gd name="connsiteX3" fmla="*/ 2381 w 9144000"/>
              <a:gd name="connsiteY3" fmla="*/ 3244562 h 6059487"/>
              <a:gd name="connsiteX4" fmla="*/ 9144000 w 9144000"/>
              <a:gd name="connsiteY4" fmla="*/ 3244562 h 6059487"/>
              <a:gd name="connsiteX5" fmla="*/ 9144000 w 9144000"/>
              <a:gd name="connsiteY5" fmla="*/ 6059487 h 6059487"/>
              <a:gd name="connsiteX6" fmla="*/ 0 w 9144000"/>
              <a:gd name="connsiteY6" fmla="*/ 6059487 h 6059487"/>
              <a:gd name="connsiteX7" fmla="*/ 0 w 9144000"/>
              <a:gd name="connsiteY7" fmla="*/ 574675 h 6059487"/>
              <a:gd name="connsiteX8" fmla="*/ 14684 w 9144000"/>
              <a:gd name="connsiteY8" fmla="*/ 557808 h 6059487"/>
              <a:gd name="connsiteX9" fmla="*/ 26988 w 9144000"/>
              <a:gd name="connsiteY9" fmla="*/ 544116 h 6059487"/>
              <a:gd name="connsiteX10" fmla="*/ 1243211 w 9144000"/>
              <a:gd name="connsiteY10" fmla="*/ 397 h 6059487"/>
              <a:gd name="connsiteX11" fmla="*/ 9144000 w 9144000"/>
              <a:gd name="connsiteY11" fmla="*/ 0 h 6059487"/>
              <a:gd name="connsiteX0" fmla="*/ 9144000 w 9144000"/>
              <a:gd name="connsiteY0" fmla="*/ 0 h 6059487"/>
              <a:gd name="connsiteX1" fmla="*/ 9144000 w 9144000"/>
              <a:gd name="connsiteY1" fmla="*/ 3244561 h 6059487"/>
              <a:gd name="connsiteX2" fmla="*/ 2381 w 9144000"/>
              <a:gd name="connsiteY2" fmla="*/ 3244561 h 6059487"/>
              <a:gd name="connsiteX3" fmla="*/ 2381 w 9144000"/>
              <a:gd name="connsiteY3" fmla="*/ 3244562 h 6059487"/>
              <a:gd name="connsiteX4" fmla="*/ 9144000 w 9144000"/>
              <a:gd name="connsiteY4" fmla="*/ 6059487 h 6059487"/>
              <a:gd name="connsiteX5" fmla="*/ 0 w 9144000"/>
              <a:gd name="connsiteY5" fmla="*/ 6059487 h 6059487"/>
              <a:gd name="connsiteX6" fmla="*/ 0 w 9144000"/>
              <a:gd name="connsiteY6" fmla="*/ 574675 h 6059487"/>
              <a:gd name="connsiteX7" fmla="*/ 14684 w 9144000"/>
              <a:gd name="connsiteY7" fmla="*/ 557808 h 6059487"/>
              <a:gd name="connsiteX8" fmla="*/ 26988 w 9144000"/>
              <a:gd name="connsiteY8" fmla="*/ 544116 h 6059487"/>
              <a:gd name="connsiteX9" fmla="*/ 1243211 w 9144000"/>
              <a:gd name="connsiteY9" fmla="*/ 397 h 6059487"/>
              <a:gd name="connsiteX10" fmla="*/ 9144000 w 9144000"/>
              <a:gd name="connsiteY10" fmla="*/ 0 h 6059487"/>
              <a:gd name="connsiteX0" fmla="*/ 9144000 w 9144000"/>
              <a:gd name="connsiteY0" fmla="*/ 0 h 6059487"/>
              <a:gd name="connsiteX1" fmla="*/ 9144000 w 9144000"/>
              <a:gd name="connsiteY1" fmla="*/ 3244561 h 6059487"/>
              <a:gd name="connsiteX2" fmla="*/ 2381 w 9144000"/>
              <a:gd name="connsiteY2" fmla="*/ 3244561 h 6059487"/>
              <a:gd name="connsiteX3" fmla="*/ 9144000 w 9144000"/>
              <a:gd name="connsiteY3" fmla="*/ 6059487 h 6059487"/>
              <a:gd name="connsiteX4" fmla="*/ 0 w 9144000"/>
              <a:gd name="connsiteY4" fmla="*/ 6059487 h 6059487"/>
              <a:gd name="connsiteX5" fmla="*/ 0 w 9144000"/>
              <a:gd name="connsiteY5" fmla="*/ 574675 h 6059487"/>
              <a:gd name="connsiteX6" fmla="*/ 14684 w 9144000"/>
              <a:gd name="connsiteY6" fmla="*/ 557808 h 6059487"/>
              <a:gd name="connsiteX7" fmla="*/ 26988 w 9144000"/>
              <a:gd name="connsiteY7" fmla="*/ 544116 h 6059487"/>
              <a:gd name="connsiteX8" fmla="*/ 1243211 w 9144000"/>
              <a:gd name="connsiteY8" fmla="*/ 397 h 6059487"/>
              <a:gd name="connsiteX9" fmla="*/ 9144000 w 9144000"/>
              <a:gd name="connsiteY9" fmla="*/ 0 h 6059487"/>
              <a:gd name="connsiteX0" fmla="*/ 9144000 w 9144000"/>
              <a:gd name="connsiteY0" fmla="*/ 0 h 6059487"/>
              <a:gd name="connsiteX1" fmla="*/ 9144000 w 9144000"/>
              <a:gd name="connsiteY1" fmla="*/ 3244561 h 6059487"/>
              <a:gd name="connsiteX2" fmla="*/ 9144000 w 9144000"/>
              <a:gd name="connsiteY2" fmla="*/ 6059487 h 6059487"/>
              <a:gd name="connsiteX3" fmla="*/ 0 w 9144000"/>
              <a:gd name="connsiteY3" fmla="*/ 6059487 h 6059487"/>
              <a:gd name="connsiteX4" fmla="*/ 0 w 9144000"/>
              <a:gd name="connsiteY4" fmla="*/ 574675 h 6059487"/>
              <a:gd name="connsiteX5" fmla="*/ 14684 w 9144000"/>
              <a:gd name="connsiteY5" fmla="*/ 557808 h 6059487"/>
              <a:gd name="connsiteX6" fmla="*/ 26988 w 9144000"/>
              <a:gd name="connsiteY6" fmla="*/ 544116 h 6059487"/>
              <a:gd name="connsiteX7" fmla="*/ 1243211 w 9144000"/>
              <a:gd name="connsiteY7" fmla="*/ 397 h 6059487"/>
              <a:gd name="connsiteX8" fmla="*/ 9144000 w 9144000"/>
              <a:gd name="connsiteY8" fmla="*/ 0 h 605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059487">
                <a:moveTo>
                  <a:pt x="9144000" y="0"/>
                </a:moveTo>
                <a:lnTo>
                  <a:pt x="9144000" y="3244561"/>
                </a:lnTo>
                <a:lnTo>
                  <a:pt x="9144000" y="6059487"/>
                </a:lnTo>
                <a:lnTo>
                  <a:pt x="0" y="6059487"/>
                </a:lnTo>
                <a:lnTo>
                  <a:pt x="0" y="574675"/>
                </a:lnTo>
                <a:cubicBezTo>
                  <a:pt x="3374" y="570706"/>
                  <a:pt x="11510" y="561578"/>
                  <a:pt x="14684" y="557808"/>
                </a:cubicBezTo>
                <a:cubicBezTo>
                  <a:pt x="18852" y="553244"/>
                  <a:pt x="22820" y="548680"/>
                  <a:pt x="26988" y="544116"/>
                </a:cubicBezTo>
                <a:cubicBezTo>
                  <a:pt x="336749" y="198636"/>
                  <a:pt x="780058" y="397"/>
                  <a:pt x="1243211" y="397"/>
                </a:cubicBezTo>
                <a:lnTo>
                  <a:pt x="9144000" y="0"/>
                </a:lnTo>
                <a:close/>
              </a:path>
            </a:pathLst>
          </a:custGeom>
          <a:solidFill>
            <a:schemeClr val="accent5"/>
          </a:solidFill>
        </p:spPr>
        <p:txBody>
          <a:bodyPr wrap="square" tIns="0" bIns="720000" anchor="ctr" anchorCtr="0">
            <a:noAutofit/>
          </a:bodyPr>
          <a:lstStyle>
            <a:lvl1pPr marL="0" indent="0" algn="ctr">
              <a:buNone/>
              <a:defRPr/>
            </a:lvl1pPr>
          </a:lstStyle>
          <a:p>
            <a:r>
              <a:rPr lang="nl-NL" dirty="0"/>
              <a:t> </a:t>
            </a:r>
          </a:p>
        </p:txBody>
      </p:sp>
      <p:sp>
        <p:nvSpPr>
          <p:cNvPr id="2" name="Title 1"/>
          <p:cNvSpPr>
            <a:spLocks noGrp="1"/>
          </p:cNvSpPr>
          <p:nvPr>
            <p:ph type="ctrTitle"/>
          </p:nvPr>
        </p:nvSpPr>
        <p:spPr bwMode="white">
          <a:xfrm>
            <a:off x="1202400" y="1281600"/>
            <a:ext cx="7347600" cy="738000"/>
          </a:xfrm>
        </p:spPr>
        <p:txBody>
          <a:bodyPr anchor="t" anchorCtr="0"/>
          <a:lstStyle>
            <a:lvl1pPr algn="l">
              <a:defRPr sz="2400">
                <a:solidFill>
                  <a:schemeClr val="bg1"/>
                </a:solidFill>
                <a:effectLst>
                  <a:outerShdw blurRad="38100" dist="38100" dir="2700000" algn="tl">
                    <a:srgbClr val="000000">
                      <a:alpha val="43137"/>
                    </a:srgbClr>
                  </a:outerShdw>
                </a:effectLst>
              </a:defRPr>
            </a:lvl1pPr>
          </a:lstStyle>
          <a:p>
            <a:r>
              <a:rPr lang="nl-NL" dirty="0"/>
              <a:t>Klik om stijl te bewerken</a:t>
            </a:r>
          </a:p>
        </p:txBody>
      </p:sp>
      <p:sp>
        <p:nvSpPr>
          <p:cNvPr id="3" name="Subtitle 2"/>
          <p:cNvSpPr>
            <a:spLocks noGrp="1"/>
          </p:cNvSpPr>
          <p:nvPr>
            <p:ph type="subTitle" idx="1"/>
          </p:nvPr>
        </p:nvSpPr>
        <p:spPr bwMode="white">
          <a:xfrm>
            <a:off x="1202400" y="2073600"/>
            <a:ext cx="7347600" cy="831600"/>
          </a:xfrm>
        </p:spPr>
        <p:txBody>
          <a:bodyPr/>
          <a:lstStyle>
            <a:lvl1pPr marL="0" indent="0" algn="l">
              <a:buNone/>
              <a:defRPr sz="180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Date Placeholder 3"/>
          <p:cNvSpPr>
            <a:spLocks noGrp="1"/>
          </p:cNvSpPr>
          <p:nvPr>
            <p:ph type="dt" sz="half" idx="10"/>
          </p:nvPr>
        </p:nvSpPr>
        <p:spPr>
          <a:xfrm>
            <a:off x="6066000" y="478800"/>
            <a:ext cx="1710000" cy="180000"/>
          </a:xfrm>
          <a:prstGeom prst="rect">
            <a:avLst/>
          </a:prstGeom>
        </p:spPr>
        <p:txBody>
          <a:bodyPr/>
          <a:lstStyle/>
          <a:p>
            <a:r>
              <a:rPr lang="nl-NL" dirty="0"/>
              <a:t>4 juli 2018</a:t>
            </a:r>
          </a:p>
        </p:txBody>
      </p:sp>
      <p:sp>
        <p:nvSpPr>
          <p:cNvPr id="6" name="Slide Number Placeholder 5"/>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sp>
        <p:nvSpPr>
          <p:cNvPr id="13" name="sSpeakerName"/>
          <p:cNvSpPr>
            <a:spLocks noGrp="1"/>
          </p:cNvSpPr>
          <p:nvPr>
            <p:ph type="body" sz="quarter" idx="14" hasCustomPrompt="1"/>
          </p:nvPr>
        </p:nvSpPr>
        <p:spPr>
          <a:xfrm>
            <a:off x="1198563" y="2944800"/>
            <a:ext cx="7347600" cy="180000"/>
          </a:xfrm>
        </p:spPr>
        <p:txBody>
          <a:bodyPr anchor="ctr" anchorCtr="0"/>
          <a:lstStyle>
            <a:lvl1pPr marL="0" indent="0">
              <a:buNone/>
              <a:defRPr sz="800">
                <a:solidFill>
                  <a:schemeClr val="bg1"/>
                </a:solidFill>
                <a:effectLst>
                  <a:outerShdw blurRad="38100" dist="38100" dir="2700000" algn="tl">
                    <a:srgbClr val="000000">
                      <a:alpha val="43137"/>
                    </a:srgbClr>
                  </a:outerShdw>
                </a:effectLst>
              </a:defRPr>
            </a:lvl1pPr>
            <a:lvl2pPr marL="360000" indent="0">
              <a:buNone/>
              <a:defRPr/>
            </a:lvl2pPr>
            <a:lvl3pPr marL="720000" indent="0">
              <a:buNone/>
              <a:defRPr/>
            </a:lvl3pPr>
            <a:lvl4pPr marL="1080000" indent="0">
              <a:buNone/>
              <a:defRPr/>
            </a:lvl4pPr>
            <a:lvl5pPr marL="1440000" indent="0">
              <a:buNone/>
              <a:defRPr/>
            </a:lvl5pPr>
          </a:lstStyle>
          <a:p>
            <a:pPr lvl="0"/>
            <a:r>
              <a:rPr lang="nl-NL" dirty="0"/>
              <a:t>Klik om spreker in te voeren</a:t>
            </a:r>
          </a:p>
        </p:txBody>
      </p:sp>
      <p:sp>
        <p:nvSpPr>
          <p:cNvPr id="5" name="Tijdelijke aanduiding voor voettekst 4"/>
          <p:cNvSpPr>
            <a:spLocks noGrp="1"/>
          </p:cNvSpPr>
          <p:nvPr>
            <p:ph type="ftr" sz="quarter" idx="15"/>
          </p:nvPr>
        </p:nvSpPr>
        <p:spPr bwMode="white"/>
        <p:txBody>
          <a:bodyPr/>
          <a:lstStyle>
            <a:lvl1pPr>
              <a:defRPr>
                <a:solidFill>
                  <a:schemeClr val="bg1"/>
                </a:solidFill>
                <a:effectLst>
                  <a:outerShdw blurRad="38100" dist="38100" dir="2700000" algn="tl">
                    <a:srgbClr val="000000">
                      <a:alpha val="43137"/>
                    </a:srgbClr>
                  </a:outerShdw>
                </a:effectLst>
              </a:defRPr>
            </a:lvl1pPr>
          </a:lstStyle>
          <a:p>
            <a:endParaRPr lang="nl-NL" dirty="0"/>
          </a:p>
        </p:txBody>
      </p:sp>
      <p:sp>
        <p:nvSpPr>
          <p:cNvPr id="12" name="sSlideImageOverlay"/>
          <p:cNvSpPr>
            <a:spLocks noGrp="1"/>
          </p:cNvSpPr>
          <p:nvPr userDrawn="1">
            <p:ph type="body" sz="quarter" idx="17" hasCustomPrompt="1"/>
          </p:nvPr>
        </p:nvSpPr>
        <p:spPr bwMode="ltGray">
          <a:xfrm>
            <a:off x="5778752" y="783766"/>
            <a:ext cx="3366000" cy="265217"/>
          </a:xfrm>
          <a:custGeom>
            <a:avLst/>
            <a:gdLst>
              <a:gd name="T0" fmla="*/ 0 w 1056"/>
              <a:gd name="T1" fmla="*/ 0 h 83"/>
              <a:gd name="T2" fmla="*/ 290 w 1056"/>
              <a:gd name="T3" fmla="*/ 82 h 83"/>
              <a:gd name="T4" fmla="*/ 1056 w 1056"/>
              <a:gd name="T5" fmla="*/ 82 h 83"/>
            </a:gdLst>
            <a:ahLst/>
            <a:cxnLst>
              <a:cxn ang="0">
                <a:pos x="T0" y="T1"/>
              </a:cxn>
              <a:cxn ang="0">
                <a:pos x="T2" y="T3"/>
              </a:cxn>
              <a:cxn ang="0">
                <a:pos x="T4" y="T5"/>
              </a:cxn>
            </a:cxnLst>
            <a:rect l="0" t="0" r="r" b="b"/>
            <a:pathLst>
              <a:path w="1056" h="83">
                <a:moveTo>
                  <a:pt x="0" y="0"/>
                </a:moveTo>
                <a:cubicBezTo>
                  <a:pt x="82" y="53"/>
                  <a:pt x="182" y="83"/>
                  <a:pt x="290" y="82"/>
                </a:cubicBezTo>
                <a:cubicBezTo>
                  <a:pt x="1056" y="82"/>
                  <a:pt x="1056" y="82"/>
                  <a:pt x="1056" y="82"/>
                </a:cubicBez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marL="0" indent="0" algn="ctr">
              <a:buNone/>
              <a:defRPr sz="800"/>
            </a:lvl1pPr>
          </a:lstStyle>
          <a:p>
            <a:r>
              <a:rPr lang="nl-NL" dirty="0"/>
              <a:t> </a:t>
            </a:r>
          </a:p>
        </p:txBody>
      </p:sp>
    </p:spTree>
    <p:extLst>
      <p:ext uri="{BB962C8B-B14F-4D97-AF65-F5344CB8AC3E}">
        <p14:creationId xmlns:p14="http://schemas.microsoft.com/office/powerpoint/2010/main" val="3280545944"/>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spTree>
    <p:extLst>
      <p:ext uri="{BB962C8B-B14F-4D97-AF65-F5344CB8AC3E}">
        <p14:creationId xmlns:p14="http://schemas.microsoft.com/office/powerpoint/2010/main" val="1388395242"/>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spTree>
    <p:extLst>
      <p:ext uri="{BB962C8B-B14F-4D97-AF65-F5344CB8AC3E}">
        <p14:creationId xmlns:p14="http://schemas.microsoft.com/office/powerpoint/2010/main" val="3656333977"/>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grpSp>
        <p:nvGrpSpPr>
          <p:cNvPr id="8" name="sBackgroundLines"/>
          <p:cNvGrpSpPr/>
          <p:nvPr userDrawn="1"/>
        </p:nvGrpSpPr>
        <p:grpSpPr bwMode="ltGray">
          <a:xfrm>
            <a:off x="0" y="6215064"/>
            <a:ext cx="9144000" cy="642937"/>
            <a:chOff x="0" y="6215063"/>
            <a:chExt cx="9144000" cy="642937"/>
          </a:xfrm>
        </p:grpSpPr>
        <p:sp>
          <p:nvSpPr>
            <p:cNvPr id="9" name="Freeform 8"/>
            <p:cNvSpPr>
              <a:spLocks/>
            </p:cNvSpPr>
            <p:nvPr userDrawn="1"/>
          </p:nvSpPr>
          <p:spPr bwMode="ltGray">
            <a:xfrm>
              <a:off x="0" y="6454775"/>
              <a:ext cx="3005138" cy="403225"/>
            </a:xfrm>
            <a:custGeom>
              <a:avLst/>
              <a:gdLst>
                <a:gd name="T0" fmla="*/ 9765 w 15142"/>
                <a:gd name="T1" fmla="*/ 1 h 2033"/>
                <a:gd name="T2" fmla="*/ 0 w 15142"/>
                <a:gd name="T3" fmla="*/ 0 h 2033"/>
                <a:gd name="T4" fmla="*/ 0 w 15142"/>
                <a:gd name="T5" fmla="*/ 64 h 2033"/>
                <a:gd name="T6" fmla="*/ 9765 w 15142"/>
                <a:gd name="T7" fmla="*/ 65 h 2033"/>
                <a:gd name="T8" fmla="*/ 15043 w 15142"/>
                <a:gd name="T9" fmla="*/ 2033 h 2033"/>
                <a:gd name="T10" fmla="*/ 15142 w 15142"/>
                <a:gd name="T11" fmla="*/ 2033 h 2033"/>
                <a:gd name="T12" fmla="*/ 9765 w 15142"/>
                <a:gd name="T13" fmla="*/ 1 h 2033"/>
              </a:gdLst>
              <a:ahLst/>
              <a:cxnLst>
                <a:cxn ang="0">
                  <a:pos x="T0" y="T1"/>
                </a:cxn>
                <a:cxn ang="0">
                  <a:pos x="T2" y="T3"/>
                </a:cxn>
                <a:cxn ang="0">
                  <a:pos x="T4" y="T5"/>
                </a:cxn>
                <a:cxn ang="0">
                  <a:pos x="T6" y="T7"/>
                </a:cxn>
                <a:cxn ang="0">
                  <a:pos x="T8" y="T9"/>
                </a:cxn>
                <a:cxn ang="0">
                  <a:pos x="T10" y="T11"/>
                </a:cxn>
                <a:cxn ang="0">
                  <a:pos x="T12" y="T13"/>
                </a:cxn>
              </a:cxnLst>
              <a:rect l="0" t="0" r="r" b="b"/>
              <a:pathLst>
                <a:path w="15142" h="2033">
                  <a:moveTo>
                    <a:pt x="9765" y="1"/>
                  </a:moveTo>
                  <a:cubicBezTo>
                    <a:pt x="0" y="0"/>
                    <a:pt x="0" y="0"/>
                    <a:pt x="0" y="0"/>
                  </a:cubicBezTo>
                  <a:cubicBezTo>
                    <a:pt x="0" y="64"/>
                    <a:pt x="0" y="64"/>
                    <a:pt x="0" y="64"/>
                  </a:cubicBezTo>
                  <a:cubicBezTo>
                    <a:pt x="9765" y="65"/>
                    <a:pt x="9765" y="65"/>
                    <a:pt x="9765" y="65"/>
                  </a:cubicBezTo>
                  <a:cubicBezTo>
                    <a:pt x="11741" y="65"/>
                    <a:pt x="13599" y="776"/>
                    <a:pt x="15043" y="2033"/>
                  </a:cubicBezTo>
                  <a:cubicBezTo>
                    <a:pt x="15142" y="2033"/>
                    <a:pt x="15142" y="2033"/>
                    <a:pt x="15142" y="2033"/>
                  </a:cubicBezTo>
                  <a:cubicBezTo>
                    <a:pt x="13678" y="736"/>
                    <a:pt x="11782" y="1"/>
                    <a:pt x="9765"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14"/>
            <p:cNvSpPr>
              <a:spLocks/>
            </p:cNvSpPr>
            <p:nvPr userDrawn="1"/>
          </p:nvSpPr>
          <p:spPr bwMode="ltGray">
            <a:xfrm>
              <a:off x="0" y="6215063"/>
              <a:ext cx="9144000" cy="554038"/>
            </a:xfrm>
            <a:custGeom>
              <a:avLst/>
              <a:gdLst>
                <a:gd name="T0" fmla="*/ 42657 w 46080"/>
                <a:gd name="T1" fmla="*/ 2258 h 2791"/>
                <a:gd name="T2" fmla="*/ 40224 w 46080"/>
                <a:gd name="T3" fmla="*/ 2711 h 2791"/>
                <a:gd name="T4" fmla="*/ 0 w 46080"/>
                <a:gd name="T5" fmla="*/ 2713 h 2791"/>
                <a:gd name="T6" fmla="*/ 0 w 46080"/>
                <a:gd name="T7" fmla="*/ 2777 h 2791"/>
                <a:gd name="T8" fmla="*/ 40224 w 46080"/>
                <a:gd name="T9" fmla="*/ 2775 h 2791"/>
                <a:gd name="T10" fmla="*/ 42675 w 46080"/>
                <a:gd name="T11" fmla="*/ 2320 h 2791"/>
                <a:gd name="T12" fmla="*/ 46080 w 46080"/>
                <a:gd name="T13" fmla="*/ 95 h 2791"/>
                <a:gd name="T14" fmla="*/ 46080 w 46080"/>
                <a:gd name="T15" fmla="*/ 0 h 2791"/>
                <a:gd name="T16" fmla="*/ 42657 w 46080"/>
                <a:gd name="T17" fmla="*/ 2258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0" h="2791">
                  <a:moveTo>
                    <a:pt x="42657" y="2258"/>
                  </a:moveTo>
                  <a:cubicBezTo>
                    <a:pt x="41300" y="2727"/>
                    <a:pt x="40235" y="2711"/>
                    <a:pt x="40224" y="2711"/>
                  </a:cubicBezTo>
                  <a:cubicBezTo>
                    <a:pt x="0" y="2713"/>
                    <a:pt x="0" y="2713"/>
                    <a:pt x="0" y="2713"/>
                  </a:cubicBezTo>
                  <a:cubicBezTo>
                    <a:pt x="0" y="2777"/>
                    <a:pt x="0" y="2777"/>
                    <a:pt x="0" y="2777"/>
                  </a:cubicBezTo>
                  <a:cubicBezTo>
                    <a:pt x="40224" y="2775"/>
                    <a:pt x="40224" y="2775"/>
                    <a:pt x="40224" y="2775"/>
                  </a:cubicBezTo>
                  <a:cubicBezTo>
                    <a:pt x="40234" y="2775"/>
                    <a:pt x="41309" y="2791"/>
                    <a:pt x="42675" y="2320"/>
                  </a:cubicBezTo>
                  <a:cubicBezTo>
                    <a:pt x="43654" y="1982"/>
                    <a:pt x="44943" y="1332"/>
                    <a:pt x="46080" y="95"/>
                  </a:cubicBezTo>
                  <a:cubicBezTo>
                    <a:pt x="46080" y="0"/>
                    <a:pt x="46080" y="0"/>
                    <a:pt x="46080" y="0"/>
                  </a:cubicBezTo>
                  <a:cubicBezTo>
                    <a:pt x="44941" y="1261"/>
                    <a:pt x="43641" y="1918"/>
                    <a:pt x="42657" y="2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2" name="Title 1"/>
          <p:cNvSpPr>
            <a:spLocks noGrp="1"/>
          </p:cNvSpPr>
          <p:nvPr>
            <p:ph type="title"/>
          </p:nvPr>
        </p:nvSpPr>
        <p:spPr>
          <a:xfrm>
            <a:off x="1206000" y="1281600"/>
            <a:ext cx="2880000" cy="738000"/>
          </a:xfrm>
        </p:spPr>
        <p:txBody>
          <a:bodyPr anchor="t" anchorCtr="0"/>
          <a:lstStyle>
            <a:lvl1pPr>
              <a:defRPr sz="2400"/>
            </a:lvl1pPr>
          </a:lstStyle>
          <a:p>
            <a:r>
              <a:rPr lang="nl-NL" dirty="0"/>
              <a:t>Klik om stijl te bewerken</a:t>
            </a:r>
          </a:p>
        </p:txBody>
      </p:sp>
      <p:sp>
        <p:nvSpPr>
          <p:cNvPr id="3" name="Content Placeholder 2"/>
          <p:cNvSpPr>
            <a:spLocks noGrp="1"/>
          </p:cNvSpPr>
          <p:nvPr>
            <p:ph idx="1"/>
          </p:nvPr>
        </p:nvSpPr>
        <p:spPr>
          <a:xfrm>
            <a:off x="4230000" y="1281600"/>
            <a:ext cx="4320000" cy="4946400"/>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ext Placeholder 3"/>
          <p:cNvSpPr>
            <a:spLocks noGrp="1"/>
          </p:cNvSpPr>
          <p:nvPr>
            <p:ph type="body" sz="half" idx="2"/>
          </p:nvPr>
        </p:nvSpPr>
        <p:spPr>
          <a:xfrm>
            <a:off x="1206000" y="2073600"/>
            <a:ext cx="2880000" cy="4154400"/>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spTree>
    <p:extLst>
      <p:ext uri="{BB962C8B-B14F-4D97-AF65-F5344CB8AC3E}">
        <p14:creationId xmlns:p14="http://schemas.microsoft.com/office/powerpoint/2010/main" val="853990361"/>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sBackgroundLines"/>
          <p:cNvGrpSpPr/>
          <p:nvPr userDrawn="1"/>
        </p:nvGrpSpPr>
        <p:grpSpPr bwMode="ltGray">
          <a:xfrm>
            <a:off x="0" y="6215064"/>
            <a:ext cx="9144000" cy="642937"/>
            <a:chOff x="0" y="6215063"/>
            <a:chExt cx="9144000" cy="642937"/>
          </a:xfrm>
        </p:grpSpPr>
        <p:sp>
          <p:nvSpPr>
            <p:cNvPr id="9" name="Freeform 8"/>
            <p:cNvSpPr>
              <a:spLocks/>
            </p:cNvSpPr>
            <p:nvPr userDrawn="1"/>
          </p:nvSpPr>
          <p:spPr bwMode="ltGray">
            <a:xfrm>
              <a:off x="0" y="6454775"/>
              <a:ext cx="3005138" cy="403225"/>
            </a:xfrm>
            <a:custGeom>
              <a:avLst/>
              <a:gdLst>
                <a:gd name="T0" fmla="*/ 9765 w 15142"/>
                <a:gd name="T1" fmla="*/ 1 h 2033"/>
                <a:gd name="T2" fmla="*/ 0 w 15142"/>
                <a:gd name="T3" fmla="*/ 0 h 2033"/>
                <a:gd name="T4" fmla="*/ 0 w 15142"/>
                <a:gd name="T5" fmla="*/ 64 h 2033"/>
                <a:gd name="T6" fmla="*/ 9765 w 15142"/>
                <a:gd name="T7" fmla="*/ 65 h 2033"/>
                <a:gd name="T8" fmla="*/ 15043 w 15142"/>
                <a:gd name="T9" fmla="*/ 2033 h 2033"/>
                <a:gd name="T10" fmla="*/ 15142 w 15142"/>
                <a:gd name="T11" fmla="*/ 2033 h 2033"/>
                <a:gd name="T12" fmla="*/ 9765 w 15142"/>
                <a:gd name="T13" fmla="*/ 1 h 2033"/>
              </a:gdLst>
              <a:ahLst/>
              <a:cxnLst>
                <a:cxn ang="0">
                  <a:pos x="T0" y="T1"/>
                </a:cxn>
                <a:cxn ang="0">
                  <a:pos x="T2" y="T3"/>
                </a:cxn>
                <a:cxn ang="0">
                  <a:pos x="T4" y="T5"/>
                </a:cxn>
                <a:cxn ang="0">
                  <a:pos x="T6" y="T7"/>
                </a:cxn>
                <a:cxn ang="0">
                  <a:pos x="T8" y="T9"/>
                </a:cxn>
                <a:cxn ang="0">
                  <a:pos x="T10" y="T11"/>
                </a:cxn>
                <a:cxn ang="0">
                  <a:pos x="T12" y="T13"/>
                </a:cxn>
              </a:cxnLst>
              <a:rect l="0" t="0" r="r" b="b"/>
              <a:pathLst>
                <a:path w="15142" h="2033">
                  <a:moveTo>
                    <a:pt x="9765" y="1"/>
                  </a:moveTo>
                  <a:cubicBezTo>
                    <a:pt x="0" y="0"/>
                    <a:pt x="0" y="0"/>
                    <a:pt x="0" y="0"/>
                  </a:cubicBezTo>
                  <a:cubicBezTo>
                    <a:pt x="0" y="64"/>
                    <a:pt x="0" y="64"/>
                    <a:pt x="0" y="64"/>
                  </a:cubicBezTo>
                  <a:cubicBezTo>
                    <a:pt x="9765" y="65"/>
                    <a:pt x="9765" y="65"/>
                    <a:pt x="9765" y="65"/>
                  </a:cubicBezTo>
                  <a:cubicBezTo>
                    <a:pt x="11741" y="65"/>
                    <a:pt x="13599" y="776"/>
                    <a:pt x="15043" y="2033"/>
                  </a:cubicBezTo>
                  <a:cubicBezTo>
                    <a:pt x="15142" y="2033"/>
                    <a:pt x="15142" y="2033"/>
                    <a:pt x="15142" y="2033"/>
                  </a:cubicBezTo>
                  <a:cubicBezTo>
                    <a:pt x="13678" y="736"/>
                    <a:pt x="11782" y="1"/>
                    <a:pt x="9765"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14"/>
            <p:cNvSpPr>
              <a:spLocks/>
            </p:cNvSpPr>
            <p:nvPr userDrawn="1"/>
          </p:nvSpPr>
          <p:spPr bwMode="ltGray">
            <a:xfrm>
              <a:off x="0" y="6215063"/>
              <a:ext cx="9144000" cy="554038"/>
            </a:xfrm>
            <a:custGeom>
              <a:avLst/>
              <a:gdLst>
                <a:gd name="T0" fmla="*/ 42657 w 46080"/>
                <a:gd name="T1" fmla="*/ 2258 h 2791"/>
                <a:gd name="T2" fmla="*/ 40224 w 46080"/>
                <a:gd name="T3" fmla="*/ 2711 h 2791"/>
                <a:gd name="T4" fmla="*/ 0 w 46080"/>
                <a:gd name="T5" fmla="*/ 2713 h 2791"/>
                <a:gd name="T6" fmla="*/ 0 w 46080"/>
                <a:gd name="T7" fmla="*/ 2777 h 2791"/>
                <a:gd name="T8" fmla="*/ 40224 w 46080"/>
                <a:gd name="T9" fmla="*/ 2775 h 2791"/>
                <a:gd name="T10" fmla="*/ 42675 w 46080"/>
                <a:gd name="T11" fmla="*/ 2320 h 2791"/>
                <a:gd name="T12" fmla="*/ 46080 w 46080"/>
                <a:gd name="T13" fmla="*/ 95 h 2791"/>
                <a:gd name="T14" fmla="*/ 46080 w 46080"/>
                <a:gd name="T15" fmla="*/ 0 h 2791"/>
                <a:gd name="T16" fmla="*/ 42657 w 46080"/>
                <a:gd name="T17" fmla="*/ 2258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0" h="2791">
                  <a:moveTo>
                    <a:pt x="42657" y="2258"/>
                  </a:moveTo>
                  <a:cubicBezTo>
                    <a:pt x="41300" y="2727"/>
                    <a:pt x="40235" y="2711"/>
                    <a:pt x="40224" y="2711"/>
                  </a:cubicBezTo>
                  <a:cubicBezTo>
                    <a:pt x="0" y="2713"/>
                    <a:pt x="0" y="2713"/>
                    <a:pt x="0" y="2713"/>
                  </a:cubicBezTo>
                  <a:cubicBezTo>
                    <a:pt x="0" y="2777"/>
                    <a:pt x="0" y="2777"/>
                    <a:pt x="0" y="2777"/>
                  </a:cubicBezTo>
                  <a:cubicBezTo>
                    <a:pt x="40224" y="2775"/>
                    <a:pt x="40224" y="2775"/>
                    <a:pt x="40224" y="2775"/>
                  </a:cubicBezTo>
                  <a:cubicBezTo>
                    <a:pt x="40234" y="2775"/>
                    <a:pt x="41309" y="2791"/>
                    <a:pt x="42675" y="2320"/>
                  </a:cubicBezTo>
                  <a:cubicBezTo>
                    <a:pt x="43654" y="1982"/>
                    <a:pt x="44943" y="1332"/>
                    <a:pt x="46080" y="95"/>
                  </a:cubicBezTo>
                  <a:cubicBezTo>
                    <a:pt x="46080" y="0"/>
                    <a:pt x="46080" y="0"/>
                    <a:pt x="46080" y="0"/>
                  </a:cubicBezTo>
                  <a:cubicBezTo>
                    <a:pt x="44941" y="1261"/>
                    <a:pt x="43641" y="1918"/>
                    <a:pt x="42657" y="2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2" name="Title 1"/>
          <p:cNvSpPr>
            <a:spLocks noGrp="1"/>
          </p:cNvSpPr>
          <p:nvPr>
            <p:ph type="title"/>
          </p:nvPr>
        </p:nvSpPr>
        <p:spPr>
          <a:xfrm>
            <a:off x="1206000" y="1281600"/>
            <a:ext cx="2880000" cy="738000"/>
          </a:xfrm>
        </p:spPr>
        <p:txBody>
          <a:bodyPr anchor="t" anchorCtr="0"/>
          <a:lstStyle>
            <a:lvl1pPr>
              <a:defRPr sz="2400"/>
            </a:lvl1pPr>
          </a:lstStyle>
          <a:p>
            <a:r>
              <a:rPr lang="nl-NL" dirty="0"/>
              <a:t>Klik om stijl te bewerken</a:t>
            </a:r>
          </a:p>
        </p:txBody>
      </p:sp>
      <p:sp>
        <p:nvSpPr>
          <p:cNvPr id="3" name="Picture Placeholder 2"/>
          <p:cNvSpPr>
            <a:spLocks noGrp="1"/>
          </p:cNvSpPr>
          <p:nvPr>
            <p:ph type="pic" idx="1"/>
          </p:nvPr>
        </p:nvSpPr>
        <p:spPr>
          <a:xfrm>
            <a:off x="4230000" y="1281600"/>
            <a:ext cx="4320000" cy="4946400"/>
          </a:xfrm>
        </p:spPr>
        <p:txBody>
          <a:bodyPr anchor="t"/>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a:t>
            </a:r>
            <a:r>
              <a:rPr lang="nl-NL"/>
              <a:t>wilt toevoegen</a:t>
            </a:r>
            <a:endParaRPr lang="nl-NL" dirty="0"/>
          </a:p>
        </p:txBody>
      </p:sp>
      <p:sp>
        <p:nvSpPr>
          <p:cNvPr id="4" name="Text Placeholder 3"/>
          <p:cNvSpPr>
            <a:spLocks noGrp="1"/>
          </p:cNvSpPr>
          <p:nvPr>
            <p:ph type="body" sz="half" idx="2"/>
          </p:nvPr>
        </p:nvSpPr>
        <p:spPr>
          <a:xfrm>
            <a:off x="1206000" y="2073600"/>
            <a:ext cx="2880000" cy="4154400"/>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spTree>
    <p:extLst>
      <p:ext uri="{BB962C8B-B14F-4D97-AF65-F5344CB8AC3E}">
        <p14:creationId xmlns:p14="http://schemas.microsoft.com/office/powerpoint/2010/main" val="3932324367"/>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rie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206000" y="2073600"/>
            <a:ext cx="2340000" cy="2160000"/>
          </a:xfrm>
          <a:noFill/>
        </p:spPr>
        <p:txBody>
          <a:bodyPr anchor="t"/>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 </a:t>
            </a:r>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grpSp>
        <p:nvGrpSpPr>
          <p:cNvPr id="11" name="sBackgroundLines"/>
          <p:cNvGrpSpPr/>
          <p:nvPr userDrawn="1"/>
        </p:nvGrpSpPr>
        <p:grpSpPr bwMode="ltGray">
          <a:xfrm flipH="1">
            <a:off x="3778249" y="6302376"/>
            <a:ext cx="5365751" cy="555626"/>
            <a:chOff x="0" y="6302375"/>
            <a:chExt cx="5365750" cy="555626"/>
          </a:xfrm>
        </p:grpSpPr>
        <p:sp>
          <p:nvSpPr>
            <p:cNvPr id="12" name="Freeform 11"/>
            <p:cNvSpPr>
              <a:spLocks/>
            </p:cNvSpPr>
            <p:nvPr userDrawn="1"/>
          </p:nvSpPr>
          <p:spPr bwMode="ltGray">
            <a:xfrm>
              <a:off x="0" y="6302375"/>
              <a:ext cx="5365750"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Freeform 9"/>
            <p:cNvSpPr>
              <a:spLocks/>
            </p:cNvSpPr>
            <p:nvPr userDrawn="1"/>
          </p:nvSpPr>
          <p:spPr bwMode="ltGray">
            <a:xfrm>
              <a:off x="0" y="6516688"/>
              <a:ext cx="2038350" cy="341313"/>
            </a:xfrm>
            <a:custGeom>
              <a:avLst/>
              <a:gdLst>
                <a:gd name="T0" fmla="*/ 5265 w 10271"/>
                <a:gd name="T1" fmla="*/ 0 h 1723"/>
                <a:gd name="T2" fmla="*/ 0 w 10271"/>
                <a:gd name="T3" fmla="*/ 0 h 1723"/>
                <a:gd name="T4" fmla="*/ 0 w 10271"/>
                <a:gd name="T5" fmla="*/ 64 h 1723"/>
                <a:gd name="T6" fmla="*/ 5265 w 10271"/>
                <a:gd name="T7" fmla="*/ 64 h 1723"/>
                <a:gd name="T8" fmla="*/ 10166 w 10271"/>
                <a:gd name="T9" fmla="*/ 1723 h 1723"/>
                <a:gd name="T10" fmla="*/ 10271 w 10271"/>
                <a:gd name="T11" fmla="*/ 1723 h 1723"/>
                <a:gd name="T12" fmla="*/ 5265 w 10271"/>
                <a:gd name="T13" fmla="*/ 0 h 1723"/>
              </a:gdLst>
              <a:ahLst/>
              <a:cxnLst>
                <a:cxn ang="0">
                  <a:pos x="T0" y="T1"/>
                </a:cxn>
                <a:cxn ang="0">
                  <a:pos x="T2" y="T3"/>
                </a:cxn>
                <a:cxn ang="0">
                  <a:pos x="T4" y="T5"/>
                </a:cxn>
                <a:cxn ang="0">
                  <a:pos x="T6" y="T7"/>
                </a:cxn>
                <a:cxn ang="0">
                  <a:pos x="T8" y="T9"/>
                </a:cxn>
                <a:cxn ang="0">
                  <a:pos x="T10" y="T11"/>
                </a:cxn>
                <a:cxn ang="0">
                  <a:pos x="T12" y="T13"/>
                </a:cxn>
              </a:cxnLst>
              <a:rect l="0" t="0" r="r" b="b"/>
              <a:pathLst>
                <a:path w="10271" h="1723">
                  <a:moveTo>
                    <a:pt x="5265" y="0"/>
                  </a:moveTo>
                  <a:cubicBezTo>
                    <a:pt x="0" y="0"/>
                    <a:pt x="0" y="0"/>
                    <a:pt x="0" y="0"/>
                  </a:cubicBezTo>
                  <a:cubicBezTo>
                    <a:pt x="0" y="64"/>
                    <a:pt x="0" y="64"/>
                    <a:pt x="0" y="64"/>
                  </a:cubicBezTo>
                  <a:cubicBezTo>
                    <a:pt x="5265" y="64"/>
                    <a:pt x="5265" y="64"/>
                    <a:pt x="5265" y="64"/>
                  </a:cubicBezTo>
                  <a:cubicBezTo>
                    <a:pt x="7073" y="64"/>
                    <a:pt x="8782" y="659"/>
                    <a:pt x="10166" y="1723"/>
                  </a:cubicBezTo>
                  <a:cubicBezTo>
                    <a:pt x="10271" y="1723"/>
                    <a:pt x="10271" y="1723"/>
                    <a:pt x="10271" y="1723"/>
                  </a:cubicBezTo>
                  <a:cubicBezTo>
                    <a:pt x="8864" y="619"/>
                    <a:pt x="7116" y="0"/>
                    <a:pt x="5265"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14" name="Picture Placeholder 2"/>
          <p:cNvSpPr>
            <a:spLocks noGrp="1"/>
          </p:cNvSpPr>
          <p:nvPr>
            <p:ph type="pic" idx="13" hasCustomPrompt="1"/>
          </p:nvPr>
        </p:nvSpPr>
        <p:spPr>
          <a:xfrm>
            <a:off x="3708000" y="2073600"/>
            <a:ext cx="2340000" cy="2160000"/>
          </a:xfrm>
          <a:noFill/>
        </p:spPr>
        <p:txBody>
          <a:bodyPr anchor="t"/>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 </a:t>
            </a:r>
            <a:endParaRPr lang="nl-NL" dirty="0"/>
          </a:p>
        </p:txBody>
      </p:sp>
      <p:sp>
        <p:nvSpPr>
          <p:cNvPr id="15" name="Picture Placeholder 2"/>
          <p:cNvSpPr>
            <a:spLocks noGrp="1"/>
          </p:cNvSpPr>
          <p:nvPr>
            <p:ph type="pic" idx="14" hasCustomPrompt="1"/>
          </p:nvPr>
        </p:nvSpPr>
        <p:spPr>
          <a:xfrm>
            <a:off x="6210000" y="2073600"/>
            <a:ext cx="2340000" cy="2160000"/>
          </a:xfrm>
          <a:noFill/>
        </p:spPr>
        <p:txBody>
          <a:bodyPr anchor="t"/>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 </a:t>
            </a:r>
            <a:endParaRPr lang="nl-NL" dirty="0"/>
          </a:p>
        </p:txBody>
      </p:sp>
      <p:sp>
        <p:nvSpPr>
          <p:cNvPr id="17" name="Text Placeholder 16"/>
          <p:cNvSpPr>
            <a:spLocks noGrp="1"/>
          </p:cNvSpPr>
          <p:nvPr>
            <p:ph type="body" sz="quarter" idx="15"/>
          </p:nvPr>
        </p:nvSpPr>
        <p:spPr>
          <a:xfrm>
            <a:off x="1206000" y="4287599"/>
            <a:ext cx="2340000" cy="19404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0" name="Text Placeholder 16"/>
          <p:cNvSpPr>
            <a:spLocks noGrp="1"/>
          </p:cNvSpPr>
          <p:nvPr>
            <p:ph type="body" sz="quarter" idx="16"/>
          </p:nvPr>
        </p:nvSpPr>
        <p:spPr>
          <a:xfrm>
            <a:off x="3708000" y="4287599"/>
            <a:ext cx="2340000" cy="19404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1" name="Text Placeholder 16"/>
          <p:cNvSpPr>
            <a:spLocks noGrp="1"/>
          </p:cNvSpPr>
          <p:nvPr>
            <p:ph type="body" sz="quarter" idx="17"/>
          </p:nvPr>
        </p:nvSpPr>
        <p:spPr>
          <a:xfrm>
            <a:off x="6210000" y="4287599"/>
            <a:ext cx="2340000" cy="19404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3" name="Text Placeholder 2"/>
          <p:cNvSpPr>
            <a:spLocks noGrp="1"/>
          </p:cNvSpPr>
          <p:nvPr>
            <p:ph type="body" idx="18"/>
          </p:nvPr>
        </p:nvSpPr>
        <p:spPr>
          <a:xfrm>
            <a:off x="1206000" y="1281600"/>
            <a:ext cx="2340000" cy="738000"/>
          </a:xfrm>
        </p:spPr>
        <p:txBody>
          <a:bodyPr anchor="t"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24" name="Text Placeholder 4"/>
          <p:cNvSpPr>
            <a:spLocks noGrp="1"/>
          </p:cNvSpPr>
          <p:nvPr>
            <p:ph type="body" sz="quarter" idx="3"/>
          </p:nvPr>
        </p:nvSpPr>
        <p:spPr>
          <a:xfrm>
            <a:off x="6210000" y="1281600"/>
            <a:ext cx="2340000" cy="738000"/>
          </a:xfrm>
        </p:spPr>
        <p:txBody>
          <a:bodyPr anchor="t"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25" name="Text Placeholder 2"/>
          <p:cNvSpPr>
            <a:spLocks noGrp="1"/>
          </p:cNvSpPr>
          <p:nvPr>
            <p:ph type="body" idx="19"/>
          </p:nvPr>
        </p:nvSpPr>
        <p:spPr>
          <a:xfrm>
            <a:off x="3708000" y="1281600"/>
            <a:ext cx="2340000" cy="738000"/>
          </a:xfrm>
        </p:spPr>
        <p:txBody>
          <a:bodyPr anchor="t"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Tree>
    <p:extLst>
      <p:ext uri="{BB962C8B-B14F-4D97-AF65-F5344CB8AC3E}">
        <p14:creationId xmlns:p14="http://schemas.microsoft.com/office/powerpoint/2010/main" val="257757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build="p">
        <p:tmplLst>
          <p:tmpl lvl="1">
            <p:tnLst>
              <p:par>
                <p:cTn presetID="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Lst>
      </p:bldP>
      <p:bldP spid="21" grpId="0" build="p">
        <p:tmplLst>
          <p:tmpl lvl="1">
            <p:tnLst>
              <p:par>
                <p:cTn presetID="1"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childTnLst>
                </p:cTn>
              </p:par>
            </p:tnLst>
          </p:tmpl>
        </p:tmplLst>
      </p:bldP>
      <p:bldP spid="24" grpId="0" build="p">
        <p:tmplLst>
          <p:tmpl lvl="1">
            <p:tnLst>
              <p:par>
                <p:cTn presetID="1"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Lst>
  </p:timing>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r>
              <a:rPr lang="nl-NL"/>
              <a:t>#</a:t>
            </a:r>
            <a:fld id="{41DB2716-3555-4756-BDF8-0DE425FAE472}" type="slidenum">
              <a:rPr lang="nl-NL" smtClean="0"/>
              <a:pPr/>
              <a:t>‹nr.›</a:t>
            </a:fld>
            <a:endParaRPr lang="nl-NL" dirty="0"/>
          </a:p>
        </p:txBody>
      </p:sp>
    </p:spTree>
    <p:extLst>
      <p:ext uri="{BB962C8B-B14F-4D97-AF65-F5344CB8AC3E}">
        <p14:creationId xmlns:p14="http://schemas.microsoft.com/office/powerpoint/2010/main" val="385664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lledig bee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66000" y="478800"/>
            <a:ext cx="1710000" cy="180000"/>
          </a:xfrm>
          <a:prstGeom prst="rect">
            <a:avLst/>
          </a:prstGeom>
        </p:spPr>
        <p:txBody>
          <a:bodyPr/>
          <a:lstStyle/>
          <a:p>
            <a:r>
              <a:rPr lang="nl-NL" dirty="0"/>
              <a:t>4 juli 2018</a:t>
            </a:r>
          </a:p>
        </p:txBody>
      </p:sp>
      <p:sp>
        <p:nvSpPr>
          <p:cNvPr id="5" name="Footer Placeholder 4"/>
          <p:cNvSpPr>
            <a:spLocks noGrp="1"/>
          </p:cNvSpPr>
          <p:nvPr>
            <p:ph type="ftr" sz="quarter" idx="11"/>
          </p:nvPr>
        </p:nvSpPr>
        <p:spPr bwMode="white"/>
        <p:txBody>
          <a:bodyPr/>
          <a:lstStyle>
            <a:lvl1pPr>
              <a:defRPr>
                <a:solidFill>
                  <a:schemeClr val="bg1"/>
                </a:solidFill>
                <a:effectLst>
                  <a:outerShdw blurRad="38100" dist="38100" dir="2700000" algn="tl">
                    <a:srgbClr val="000000">
                      <a:alpha val="43137"/>
                    </a:srgbClr>
                  </a:outerShdw>
                </a:effectLst>
              </a:defRPr>
            </a:lvl1pPr>
          </a:lstStyle>
          <a:p>
            <a:endParaRPr lang="nl-NL" dirty="0"/>
          </a:p>
        </p:txBody>
      </p:sp>
      <p:sp>
        <p:nvSpPr>
          <p:cNvPr id="6" name="Slide Number Placeholder 5"/>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sp>
        <p:nvSpPr>
          <p:cNvPr id="7" name="Tijdelijke aanduiding voor afbeelding 6"/>
          <p:cNvSpPr>
            <a:spLocks noGrp="1"/>
          </p:cNvSpPr>
          <p:nvPr>
            <p:ph type="pic" sz="quarter" idx="16" hasCustomPrompt="1"/>
          </p:nvPr>
        </p:nvSpPr>
        <p:spPr>
          <a:xfrm>
            <a:off x="0" y="798513"/>
            <a:ext cx="9144000" cy="6059487"/>
          </a:xfrm>
          <a:custGeom>
            <a:avLst/>
            <a:gdLst>
              <a:gd name="connsiteX0" fmla="*/ 9144000 w 9144000"/>
              <a:gd name="connsiteY0" fmla="*/ 0 h 6059487"/>
              <a:gd name="connsiteX1" fmla="*/ 9144000 w 9144000"/>
              <a:gd name="connsiteY1" fmla="*/ 3244561 h 6059487"/>
              <a:gd name="connsiteX2" fmla="*/ 2381 w 9144000"/>
              <a:gd name="connsiteY2" fmla="*/ 3244561 h 6059487"/>
              <a:gd name="connsiteX3" fmla="*/ 2381 w 9144000"/>
              <a:gd name="connsiteY3" fmla="*/ 3244562 h 6059487"/>
              <a:gd name="connsiteX4" fmla="*/ 9144000 w 9144000"/>
              <a:gd name="connsiteY4" fmla="*/ 3244562 h 6059487"/>
              <a:gd name="connsiteX5" fmla="*/ 9144000 w 9144000"/>
              <a:gd name="connsiteY5" fmla="*/ 6059487 h 6059487"/>
              <a:gd name="connsiteX6" fmla="*/ 0 w 9144000"/>
              <a:gd name="connsiteY6" fmla="*/ 6059487 h 6059487"/>
              <a:gd name="connsiteX7" fmla="*/ 0 w 9144000"/>
              <a:gd name="connsiteY7" fmla="*/ 574675 h 6059487"/>
              <a:gd name="connsiteX8" fmla="*/ 14684 w 9144000"/>
              <a:gd name="connsiteY8" fmla="*/ 557808 h 6059487"/>
              <a:gd name="connsiteX9" fmla="*/ 26988 w 9144000"/>
              <a:gd name="connsiteY9" fmla="*/ 544116 h 6059487"/>
              <a:gd name="connsiteX10" fmla="*/ 1243211 w 9144000"/>
              <a:gd name="connsiteY10" fmla="*/ 397 h 6059487"/>
              <a:gd name="connsiteX11" fmla="*/ 9144000 w 9144000"/>
              <a:gd name="connsiteY11" fmla="*/ 0 h 6059487"/>
              <a:gd name="connsiteX0" fmla="*/ 9144000 w 9144000"/>
              <a:gd name="connsiteY0" fmla="*/ 0 h 6059487"/>
              <a:gd name="connsiteX1" fmla="*/ 9144000 w 9144000"/>
              <a:gd name="connsiteY1" fmla="*/ 3244561 h 6059487"/>
              <a:gd name="connsiteX2" fmla="*/ 2381 w 9144000"/>
              <a:gd name="connsiteY2" fmla="*/ 3244561 h 6059487"/>
              <a:gd name="connsiteX3" fmla="*/ 2381 w 9144000"/>
              <a:gd name="connsiteY3" fmla="*/ 3244562 h 6059487"/>
              <a:gd name="connsiteX4" fmla="*/ 9144000 w 9144000"/>
              <a:gd name="connsiteY4" fmla="*/ 6059487 h 6059487"/>
              <a:gd name="connsiteX5" fmla="*/ 0 w 9144000"/>
              <a:gd name="connsiteY5" fmla="*/ 6059487 h 6059487"/>
              <a:gd name="connsiteX6" fmla="*/ 0 w 9144000"/>
              <a:gd name="connsiteY6" fmla="*/ 574675 h 6059487"/>
              <a:gd name="connsiteX7" fmla="*/ 14684 w 9144000"/>
              <a:gd name="connsiteY7" fmla="*/ 557808 h 6059487"/>
              <a:gd name="connsiteX8" fmla="*/ 26988 w 9144000"/>
              <a:gd name="connsiteY8" fmla="*/ 544116 h 6059487"/>
              <a:gd name="connsiteX9" fmla="*/ 1243211 w 9144000"/>
              <a:gd name="connsiteY9" fmla="*/ 397 h 6059487"/>
              <a:gd name="connsiteX10" fmla="*/ 9144000 w 9144000"/>
              <a:gd name="connsiteY10" fmla="*/ 0 h 6059487"/>
              <a:gd name="connsiteX0" fmla="*/ 9144000 w 9144000"/>
              <a:gd name="connsiteY0" fmla="*/ 0 h 6059487"/>
              <a:gd name="connsiteX1" fmla="*/ 9144000 w 9144000"/>
              <a:gd name="connsiteY1" fmla="*/ 3244561 h 6059487"/>
              <a:gd name="connsiteX2" fmla="*/ 2381 w 9144000"/>
              <a:gd name="connsiteY2" fmla="*/ 3244561 h 6059487"/>
              <a:gd name="connsiteX3" fmla="*/ 9144000 w 9144000"/>
              <a:gd name="connsiteY3" fmla="*/ 6059487 h 6059487"/>
              <a:gd name="connsiteX4" fmla="*/ 0 w 9144000"/>
              <a:gd name="connsiteY4" fmla="*/ 6059487 h 6059487"/>
              <a:gd name="connsiteX5" fmla="*/ 0 w 9144000"/>
              <a:gd name="connsiteY5" fmla="*/ 574675 h 6059487"/>
              <a:gd name="connsiteX6" fmla="*/ 14684 w 9144000"/>
              <a:gd name="connsiteY6" fmla="*/ 557808 h 6059487"/>
              <a:gd name="connsiteX7" fmla="*/ 26988 w 9144000"/>
              <a:gd name="connsiteY7" fmla="*/ 544116 h 6059487"/>
              <a:gd name="connsiteX8" fmla="*/ 1243211 w 9144000"/>
              <a:gd name="connsiteY8" fmla="*/ 397 h 6059487"/>
              <a:gd name="connsiteX9" fmla="*/ 9144000 w 9144000"/>
              <a:gd name="connsiteY9" fmla="*/ 0 h 6059487"/>
              <a:gd name="connsiteX0" fmla="*/ 9144000 w 9144000"/>
              <a:gd name="connsiteY0" fmla="*/ 0 h 6059487"/>
              <a:gd name="connsiteX1" fmla="*/ 9144000 w 9144000"/>
              <a:gd name="connsiteY1" fmla="*/ 3244561 h 6059487"/>
              <a:gd name="connsiteX2" fmla="*/ 9144000 w 9144000"/>
              <a:gd name="connsiteY2" fmla="*/ 6059487 h 6059487"/>
              <a:gd name="connsiteX3" fmla="*/ 0 w 9144000"/>
              <a:gd name="connsiteY3" fmla="*/ 6059487 h 6059487"/>
              <a:gd name="connsiteX4" fmla="*/ 0 w 9144000"/>
              <a:gd name="connsiteY4" fmla="*/ 574675 h 6059487"/>
              <a:gd name="connsiteX5" fmla="*/ 14684 w 9144000"/>
              <a:gd name="connsiteY5" fmla="*/ 557808 h 6059487"/>
              <a:gd name="connsiteX6" fmla="*/ 26988 w 9144000"/>
              <a:gd name="connsiteY6" fmla="*/ 544116 h 6059487"/>
              <a:gd name="connsiteX7" fmla="*/ 1243211 w 9144000"/>
              <a:gd name="connsiteY7" fmla="*/ 397 h 6059487"/>
              <a:gd name="connsiteX8" fmla="*/ 9144000 w 9144000"/>
              <a:gd name="connsiteY8" fmla="*/ 0 h 605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059487">
                <a:moveTo>
                  <a:pt x="9144000" y="0"/>
                </a:moveTo>
                <a:lnTo>
                  <a:pt x="9144000" y="3244561"/>
                </a:lnTo>
                <a:lnTo>
                  <a:pt x="9144000" y="6059487"/>
                </a:lnTo>
                <a:lnTo>
                  <a:pt x="0" y="6059487"/>
                </a:lnTo>
                <a:lnTo>
                  <a:pt x="0" y="574675"/>
                </a:lnTo>
                <a:cubicBezTo>
                  <a:pt x="3374" y="570706"/>
                  <a:pt x="11510" y="561578"/>
                  <a:pt x="14684" y="557808"/>
                </a:cubicBezTo>
                <a:cubicBezTo>
                  <a:pt x="18852" y="553244"/>
                  <a:pt x="22820" y="548680"/>
                  <a:pt x="26988" y="544116"/>
                </a:cubicBezTo>
                <a:cubicBezTo>
                  <a:pt x="336749" y="198636"/>
                  <a:pt x="780058" y="397"/>
                  <a:pt x="1243211" y="397"/>
                </a:cubicBezTo>
                <a:lnTo>
                  <a:pt x="9144000" y="0"/>
                </a:lnTo>
                <a:close/>
              </a:path>
            </a:pathLst>
          </a:custGeom>
          <a:solidFill>
            <a:schemeClr val="accent5"/>
          </a:solidFill>
        </p:spPr>
        <p:txBody>
          <a:bodyPr wrap="square" tIns="0" bIns="900000" anchor="ctr" anchorCtr="0">
            <a:noAutofit/>
          </a:bodyPr>
          <a:lstStyle>
            <a:lvl1pPr marL="0" indent="0" algn="ctr">
              <a:buNone/>
              <a:defRPr/>
            </a:lvl1pPr>
          </a:lstStyle>
          <a:p>
            <a:r>
              <a:rPr lang="nl-NL" dirty="0"/>
              <a:t> </a:t>
            </a:r>
          </a:p>
        </p:txBody>
      </p:sp>
      <p:sp>
        <p:nvSpPr>
          <p:cNvPr id="9" name="sSlideImageOverlay"/>
          <p:cNvSpPr>
            <a:spLocks noGrp="1"/>
          </p:cNvSpPr>
          <p:nvPr>
            <p:ph type="body" sz="quarter" idx="17" hasCustomPrompt="1"/>
          </p:nvPr>
        </p:nvSpPr>
        <p:spPr bwMode="ltGray">
          <a:xfrm>
            <a:off x="5778752" y="783766"/>
            <a:ext cx="3366000" cy="265217"/>
          </a:xfrm>
          <a:custGeom>
            <a:avLst/>
            <a:gdLst>
              <a:gd name="T0" fmla="*/ 0 w 1056"/>
              <a:gd name="T1" fmla="*/ 0 h 83"/>
              <a:gd name="T2" fmla="*/ 290 w 1056"/>
              <a:gd name="T3" fmla="*/ 82 h 83"/>
              <a:gd name="T4" fmla="*/ 1056 w 1056"/>
              <a:gd name="T5" fmla="*/ 82 h 83"/>
            </a:gdLst>
            <a:ahLst/>
            <a:cxnLst>
              <a:cxn ang="0">
                <a:pos x="T0" y="T1"/>
              </a:cxn>
              <a:cxn ang="0">
                <a:pos x="T2" y="T3"/>
              </a:cxn>
              <a:cxn ang="0">
                <a:pos x="T4" y="T5"/>
              </a:cxn>
            </a:cxnLst>
            <a:rect l="0" t="0" r="r" b="b"/>
            <a:pathLst>
              <a:path w="1056" h="83">
                <a:moveTo>
                  <a:pt x="0" y="0"/>
                </a:moveTo>
                <a:cubicBezTo>
                  <a:pt x="82" y="53"/>
                  <a:pt x="182" y="83"/>
                  <a:pt x="290" y="82"/>
                </a:cubicBezTo>
                <a:cubicBezTo>
                  <a:pt x="1056" y="82"/>
                  <a:pt x="1056" y="82"/>
                  <a:pt x="1056" y="82"/>
                </a:cubicBez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marL="0" indent="0" algn="ctr">
              <a:buNone/>
              <a:defRPr sz="800"/>
            </a:lvl1pPr>
          </a:lstStyle>
          <a:p>
            <a:r>
              <a:rPr lang="nl-NL" dirty="0"/>
              <a:t> </a:t>
            </a:r>
          </a:p>
        </p:txBody>
      </p:sp>
    </p:spTree>
    <p:extLst>
      <p:ext uri="{BB962C8B-B14F-4D97-AF65-F5344CB8AC3E}">
        <p14:creationId xmlns:p14="http://schemas.microsoft.com/office/powerpoint/2010/main" val="233201719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eld (Onder)">
    <p:spTree>
      <p:nvGrpSpPr>
        <p:cNvPr id="1" name=""/>
        <p:cNvGrpSpPr/>
        <p:nvPr/>
      </p:nvGrpSpPr>
      <p:grpSpPr>
        <a:xfrm>
          <a:off x="0" y="0"/>
          <a:ext cx="0" cy="0"/>
          <a:chOff x="0" y="0"/>
          <a:chExt cx="0" cy="0"/>
        </a:xfrm>
      </p:grpSpPr>
      <p:sp>
        <p:nvSpPr>
          <p:cNvPr id="19" name="Tijdelijke aanduiding voor afbeelding 18"/>
          <p:cNvSpPr>
            <a:spLocks noGrp="1"/>
          </p:cNvSpPr>
          <p:nvPr>
            <p:ph type="pic" sz="quarter" idx="14" hasCustomPrompt="1"/>
          </p:nvPr>
        </p:nvSpPr>
        <p:spPr>
          <a:xfrm>
            <a:off x="0" y="4321175"/>
            <a:ext cx="8735614" cy="2536825"/>
          </a:xfrm>
          <a:custGeom>
            <a:avLst/>
            <a:gdLst>
              <a:gd name="connsiteX0" fmla="*/ 8746007 w 8750300"/>
              <a:gd name="connsiteY0" fmla="*/ 2542117 h 2549523"/>
              <a:gd name="connsiteX1" fmla="*/ 8750300 w 8750300"/>
              <a:gd name="connsiteY1" fmla="*/ 2542117 h 2549523"/>
              <a:gd name="connsiteX2" fmla="*/ 8750300 w 8750300"/>
              <a:gd name="connsiteY2" fmla="*/ 2549523 h 2549523"/>
              <a:gd name="connsiteX3" fmla="*/ 8750299 w 8750300"/>
              <a:gd name="connsiteY3" fmla="*/ 2549523 h 2549523"/>
              <a:gd name="connsiteX4" fmla="*/ 6279499 w 8750300"/>
              <a:gd name="connsiteY4" fmla="*/ 12698 h 2549523"/>
              <a:gd name="connsiteX5" fmla="*/ 7730705 w 8750300"/>
              <a:gd name="connsiteY5" fmla="*/ 815848 h 2549523"/>
              <a:gd name="connsiteX6" fmla="*/ 8733652 w 8750300"/>
              <a:gd name="connsiteY6" fmla="*/ 2546139 h 2549523"/>
              <a:gd name="connsiteX7" fmla="*/ 8735614 w 8750300"/>
              <a:gd name="connsiteY7" fmla="*/ 2549523 h 2549523"/>
              <a:gd name="connsiteX8" fmla="*/ 0 w 8750300"/>
              <a:gd name="connsiteY8" fmla="*/ 2549523 h 2549523"/>
              <a:gd name="connsiteX9" fmla="*/ 0 w 8750300"/>
              <a:gd name="connsiteY9" fmla="*/ 12897 h 2549523"/>
              <a:gd name="connsiteX10" fmla="*/ 6279499 w 8750300"/>
              <a:gd name="connsiteY10" fmla="*/ 12698 h 2549523"/>
              <a:gd name="connsiteX11" fmla="*/ 6396424 w 8750300"/>
              <a:gd name="connsiteY11" fmla="*/ 0 h 2549523"/>
              <a:gd name="connsiteX12" fmla="*/ 8750300 w 8750300"/>
              <a:gd name="connsiteY12" fmla="*/ 0 h 2549523"/>
              <a:gd name="connsiteX13" fmla="*/ 8750300 w 8750300"/>
              <a:gd name="connsiteY13" fmla="*/ 2542117 h 2549523"/>
              <a:gd name="connsiteX14" fmla="*/ 7741620 w 8750300"/>
              <a:gd name="connsiteY14" fmla="*/ 801694 h 2549523"/>
              <a:gd name="connsiteX15" fmla="*/ 6500575 w 8750300"/>
              <a:gd name="connsiteY15" fmla="*/ 6599 h 2549523"/>
              <a:gd name="connsiteX0" fmla="*/ 8746007 w 8750300"/>
              <a:gd name="connsiteY0" fmla="*/ 2542117 h 2549523"/>
              <a:gd name="connsiteX1" fmla="*/ 8750300 w 8750300"/>
              <a:gd name="connsiteY1" fmla="*/ 2542117 h 2549523"/>
              <a:gd name="connsiteX2" fmla="*/ 8750300 w 8750300"/>
              <a:gd name="connsiteY2" fmla="*/ 2549523 h 2549523"/>
              <a:gd name="connsiteX3" fmla="*/ 8750299 w 8750300"/>
              <a:gd name="connsiteY3" fmla="*/ 2549523 h 2549523"/>
              <a:gd name="connsiteX4" fmla="*/ 8746007 w 8750300"/>
              <a:gd name="connsiteY4" fmla="*/ 2542117 h 2549523"/>
              <a:gd name="connsiteX5" fmla="*/ 6279499 w 8750300"/>
              <a:gd name="connsiteY5" fmla="*/ 12698 h 2549523"/>
              <a:gd name="connsiteX6" fmla="*/ 7730705 w 8750300"/>
              <a:gd name="connsiteY6" fmla="*/ 815848 h 2549523"/>
              <a:gd name="connsiteX7" fmla="*/ 8733652 w 8750300"/>
              <a:gd name="connsiteY7" fmla="*/ 2546139 h 2549523"/>
              <a:gd name="connsiteX8" fmla="*/ 8735614 w 8750300"/>
              <a:gd name="connsiteY8" fmla="*/ 2549523 h 2549523"/>
              <a:gd name="connsiteX9" fmla="*/ 0 w 8750300"/>
              <a:gd name="connsiteY9" fmla="*/ 2549523 h 2549523"/>
              <a:gd name="connsiteX10" fmla="*/ 0 w 8750300"/>
              <a:gd name="connsiteY10" fmla="*/ 12897 h 2549523"/>
              <a:gd name="connsiteX11" fmla="*/ 6279499 w 8750300"/>
              <a:gd name="connsiteY11" fmla="*/ 12698 h 2549523"/>
              <a:gd name="connsiteX12" fmla="*/ 6396424 w 8750300"/>
              <a:gd name="connsiteY12" fmla="*/ 0 h 2549523"/>
              <a:gd name="connsiteX13" fmla="*/ 8750300 w 8750300"/>
              <a:gd name="connsiteY13" fmla="*/ 2542117 h 2549523"/>
              <a:gd name="connsiteX14" fmla="*/ 7741620 w 8750300"/>
              <a:gd name="connsiteY14" fmla="*/ 801694 h 2549523"/>
              <a:gd name="connsiteX15" fmla="*/ 6500575 w 8750300"/>
              <a:gd name="connsiteY15" fmla="*/ 6599 h 2549523"/>
              <a:gd name="connsiteX16" fmla="*/ 6396424 w 8750300"/>
              <a:gd name="connsiteY16" fmla="*/ 0 h 2549523"/>
              <a:gd name="connsiteX0" fmla="*/ 8746007 w 8750300"/>
              <a:gd name="connsiteY0" fmla="*/ 2535518 h 2542924"/>
              <a:gd name="connsiteX1" fmla="*/ 8750300 w 8750300"/>
              <a:gd name="connsiteY1" fmla="*/ 2535518 h 2542924"/>
              <a:gd name="connsiteX2" fmla="*/ 8750300 w 8750300"/>
              <a:gd name="connsiteY2" fmla="*/ 2542924 h 2542924"/>
              <a:gd name="connsiteX3" fmla="*/ 8750299 w 8750300"/>
              <a:gd name="connsiteY3" fmla="*/ 2542924 h 2542924"/>
              <a:gd name="connsiteX4" fmla="*/ 8746007 w 8750300"/>
              <a:gd name="connsiteY4" fmla="*/ 2535518 h 2542924"/>
              <a:gd name="connsiteX5" fmla="*/ 6279499 w 8750300"/>
              <a:gd name="connsiteY5" fmla="*/ 6099 h 2542924"/>
              <a:gd name="connsiteX6" fmla="*/ 7730705 w 8750300"/>
              <a:gd name="connsiteY6" fmla="*/ 809249 h 2542924"/>
              <a:gd name="connsiteX7" fmla="*/ 8733652 w 8750300"/>
              <a:gd name="connsiteY7" fmla="*/ 2539540 h 2542924"/>
              <a:gd name="connsiteX8" fmla="*/ 8735614 w 8750300"/>
              <a:gd name="connsiteY8" fmla="*/ 2542924 h 2542924"/>
              <a:gd name="connsiteX9" fmla="*/ 0 w 8750300"/>
              <a:gd name="connsiteY9" fmla="*/ 2542924 h 2542924"/>
              <a:gd name="connsiteX10" fmla="*/ 0 w 8750300"/>
              <a:gd name="connsiteY10" fmla="*/ 6298 h 2542924"/>
              <a:gd name="connsiteX11" fmla="*/ 6279499 w 8750300"/>
              <a:gd name="connsiteY11" fmla="*/ 6099 h 2542924"/>
              <a:gd name="connsiteX12" fmla="*/ 6500575 w 8750300"/>
              <a:gd name="connsiteY12" fmla="*/ 0 h 2542924"/>
              <a:gd name="connsiteX13" fmla="*/ 8750300 w 8750300"/>
              <a:gd name="connsiteY13" fmla="*/ 2535518 h 2542924"/>
              <a:gd name="connsiteX14" fmla="*/ 7741620 w 8750300"/>
              <a:gd name="connsiteY14" fmla="*/ 795095 h 2542924"/>
              <a:gd name="connsiteX15" fmla="*/ 6500575 w 8750300"/>
              <a:gd name="connsiteY15" fmla="*/ 0 h 2542924"/>
              <a:gd name="connsiteX0" fmla="*/ 8746007 w 8750300"/>
              <a:gd name="connsiteY0" fmla="*/ 2529419 h 2536825"/>
              <a:gd name="connsiteX1" fmla="*/ 8750300 w 8750300"/>
              <a:gd name="connsiteY1" fmla="*/ 2529419 h 2536825"/>
              <a:gd name="connsiteX2" fmla="*/ 8750300 w 8750300"/>
              <a:gd name="connsiteY2" fmla="*/ 2536825 h 2536825"/>
              <a:gd name="connsiteX3" fmla="*/ 8750299 w 8750300"/>
              <a:gd name="connsiteY3" fmla="*/ 2536825 h 2536825"/>
              <a:gd name="connsiteX4" fmla="*/ 8746007 w 8750300"/>
              <a:gd name="connsiteY4" fmla="*/ 2529419 h 2536825"/>
              <a:gd name="connsiteX5" fmla="*/ 6279499 w 8750300"/>
              <a:gd name="connsiteY5" fmla="*/ 0 h 2536825"/>
              <a:gd name="connsiteX6" fmla="*/ 7730705 w 8750300"/>
              <a:gd name="connsiteY6" fmla="*/ 803150 h 2536825"/>
              <a:gd name="connsiteX7" fmla="*/ 8733652 w 8750300"/>
              <a:gd name="connsiteY7" fmla="*/ 2533441 h 2536825"/>
              <a:gd name="connsiteX8" fmla="*/ 8735614 w 8750300"/>
              <a:gd name="connsiteY8" fmla="*/ 2536825 h 2536825"/>
              <a:gd name="connsiteX9" fmla="*/ 0 w 8750300"/>
              <a:gd name="connsiteY9" fmla="*/ 2536825 h 2536825"/>
              <a:gd name="connsiteX10" fmla="*/ 0 w 8750300"/>
              <a:gd name="connsiteY10" fmla="*/ 199 h 2536825"/>
              <a:gd name="connsiteX11" fmla="*/ 6279499 w 8750300"/>
              <a:gd name="connsiteY11" fmla="*/ 0 h 2536825"/>
              <a:gd name="connsiteX12" fmla="*/ 7741620 w 8750300"/>
              <a:gd name="connsiteY12" fmla="*/ 788996 h 2536825"/>
              <a:gd name="connsiteX13" fmla="*/ 8750300 w 8750300"/>
              <a:gd name="connsiteY13" fmla="*/ 2529419 h 2536825"/>
              <a:gd name="connsiteX14" fmla="*/ 7741620 w 8750300"/>
              <a:gd name="connsiteY14" fmla="*/ 788996 h 2536825"/>
              <a:gd name="connsiteX0" fmla="*/ 8746007 w 8750300"/>
              <a:gd name="connsiteY0" fmla="*/ 2529419 h 2536825"/>
              <a:gd name="connsiteX1" fmla="*/ 8750300 w 8750300"/>
              <a:gd name="connsiteY1" fmla="*/ 2529419 h 2536825"/>
              <a:gd name="connsiteX2" fmla="*/ 8750300 w 8750300"/>
              <a:gd name="connsiteY2" fmla="*/ 2536825 h 2536825"/>
              <a:gd name="connsiteX3" fmla="*/ 8750299 w 8750300"/>
              <a:gd name="connsiteY3" fmla="*/ 2536825 h 2536825"/>
              <a:gd name="connsiteX4" fmla="*/ 8746007 w 8750300"/>
              <a:gd name="connsiteY4" fmla="*/ 2529419 h 2536825"/>
              <a:gd name="connsiteX5" fmla="*/ 6279499 w 8750300"/>
              <a:gd name="connsiteY5" fmla="*/ 0 h 2536825"/>
              <a:gd name="connsiteX6" fmla="*/ 7730705 w 8750300"/>
              <a:gd name="connsiteY6" fmla="*/ 803150 h 2536825"/>
              <a:gd name="connsiteX7" fmla="*/ 8733652 w 8750300"/>
              <a:gd name="connsiteY7" fmla="*/ 2533441 h 2536825"/>
              <a:gd name="connsiteX8" fmla="*/ 8735614 w 8750300"/>
              <a:gd name="connsiteY8" fmla="*/ 2536825 h 2536825"/>
              <a:gd name="connsiteX9" fmla="*/ 0 w 8750300"/>
              <a:gd name="connsiteY9" fmla="*/ 2536825 h 2536825"/>
              <a:gd name="connsiteX10" fmla="*/ 0 w 8750300"/>
              <a:gd name="connsiteY10" fmla="*/ 199 h 2536825"/>
              <a:gd name="connsiteX11" fmla="*/ 6279499 w 8750300"/>
              <a:gd name="connsiteY11" fmla="*/ 0 h 2536825"/>
              <a:gd name="connsiteX0" fmla="*/ 8750299 w 8750300"/>
              <a:gd name="connsiteY0" fmla="*/ 2536825 h 2536825"/>
              <a:gd name="connsiteX1" fmla="*/ 8750300 w 8750300"/>
              <a:gd name="connsiteY1" fmla="*/ 2529419 h 2536825"/>
              <a:gd name="connsiteX2" fmla="*/ 8750300 w 8750300"/>
              <a:gd name="connsiteY2" fmla="*/ 2536825 h 2536825"/>
              <a:gd name="connsiteX3" fmla="*/ 8750299 w 8750300"/>
              <a:gd name="connsiteY3" fmla="*/ 2536825 h 2536825"/>
              <a:gd name="connsiteX4" fmla="*/ 6279499 w 8750300"/>
              <a:gd name="connsiteY4" fmla="*/ 0 h 2536825"/>
              <a:gd name="connsiteX5" fmla="*/ 7730705 w 8750300"/>
              <a:gd name="connsiteY5" fmla="*/ 803150 h 2536825"/>
              <a:gd name="connsiteX6" fmla="*/ 8733652 w 8750300"/>
              <a:gd name="connsiteY6" fmla="*/ 2533441 h 2536825"/>
              <a:gd name="connsiteX7" fmla="*/ 8735614 w 8750300"/>
              <a:gd name="connsiteY7" fmla="*/ 2536825 h 2536825"/>
              <a:gd name="connsiteX8" fmla="*/ 0 w 8750300"/>
              <a:gd name="connsiteY8" fmla="*/ 2536825 h 2536825"/>
              <a:gd name="connsiteX9" fmla="*/ 0 w 8750300"/>
              <a:gd name="connsiteY9" fmla="*/ 199 h 2536825"/>
              <a:gd name="connsiteX10" fmla="*/ 6279499 w 8750300"/>
              <a:gd name="connsiteY10" fmla="*/ 0 h 2536825"/>
              <a:gd name="connsiteX0" fmla="*/ 8750300 w 8750300"/>
              <a:gd name="connsiteY0" fmla="*/ 2536825 h 2536825"/>
              <a:gd name="connsiteX1" fmla="*/ 8750300 w 8750300"/>
              <a:gd name="connsiteY1" fmla="*/ 2529419 h 2536825"/>
              <a:gd name="connsiteX2" fmla="*/ 8750300 w 8750300"/>
              <a:gd name="connsiteY2" fmla="*/ 2536825 h 2536825"/>
              <a:gd name="connsiteX3" fmla="*/ 6279499 w 8750300"/>
              <a:gd name="connsiteY3" fmla="*/ 0 h 2536825"/>
              <a:gd name="connsiteX4" fmla="*/ 7730705 w 8750300"/>
              <a:gd name="connsiteY4" fmla="*/ 803150 h 2536825"/>
              <a:gd name="connsiteX5" fmla="*/ 8733652 w 8750300"/>
              <a:gd name="connsiteY5" fmla="*/ 2533441 h 2536825"/>
              <a:gd name="connsiteX6" fmla="*/ 8735614 w 8750300"/>
              <a:gd name="connsiteY6" fmla="*/ 2536825 h 2536825"/>
              <a:gd name="connsiteX7" fmla="*/ 0 w 8750300"/>
              <a:gd name="connsiteY7" fmla="*/ 2536825 h 2536825"/>
              <a:gd name="connsiteX8" fmla="*/ 0 w 8750300"/>
              <a:gd name="connsiteY8" fmla="*/ 199 h 2536825"/>
              <a:gd name="connsiteX9" fmla="*/ 6279499 w 8750300"/>
              <a:gd name="connsiteY9" fmla="*/ 0 h 2536825"/>
              <a:gd name="connsiteX0" fmla="*/ 6279499 w 8735614"/>
              <a:gd name="connsiteY0" fmla="*/ 0 h 2536825"/>
              <a:gd name="connsiteX1" fmla="*/ 7730705 w 8735614"/>
              <a:gd name="connsiteY1" fmla="*/ 803150 h 2536825"/>
              <a:gd name="connsiteX2" fmla="*/ 8733652 w 8735614"/>
              <a:gd name="connsiteY2" fmla="*/ 2533441 h 2536825"/>
              <a:gd name="connsiteX3" fmla="*/ 8735614 w 8735614"/>
              <a:gd name="connsiteY3" fmla="*/ 2536825 h 2536825"/>
              <a:gd name="connsiteX4" fmla="*/ 0 w 8735614"/>
              <a:gd name="connsiteY4" fmla="*/ 2536825 h 2536825"/>
              <a:gd name="connsiteX5" fmla="*/ 0 w 8735614"/>
              <a:gd name="connsiteY5" fmla="*/ 199 h 2536825"/>
              <a:gd name="connsiteX6" fmla="*/ 6279499 w 8735614"/>
              <a:gd name="connsiteY6" fmla="*/ 0 h 253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5614" h="2536825">
                <a:moveTo>
                  <a:pt x="6279499" y="0"/>
                </a:moveTo>
                <a:cubicBezTo>
                  <a:pt x="6871848" y="0"/>
                  <a:pt x="7414389" y="300785"/>
                  <a:pt x="7730705" y="803150"/>
                </a:cubicBezTo>
                <a:lnTo>
                  <a:pt x="8733652" y="2533441"/>
                </a:lnTo>
                <a:lnTo>
                  <a:pt x="8735614" y="2536825"/>
                </a:lnTo>
                <a:lnTo>
                  <a:pt x="0" y="2536825"/>
                </a:lnTo>
                <a:lnTo>
                  <a:pt x="0" y="199"/>
                </a:lnTo>
                <a:lnTo>
                  <a:pt x="6279499" y="0"/>
                </a:lnTo>
                <a:close/>
              </a:path>
            </a:pathLst>
          </a:custGeom>
          <a:solidFill>
            <a:schemeClr val="accent5"/>
          </a:solidFill>
        </p:spPr>
        <p:txBody>
          <a:bodyPr wrap="square" bIns="900000" anchor="ctr" anchorCtr="0">
            <a:noAutofit/>
          </a:bodyPr>
          <a:lstStyle>
            <a:lvl1pPr marL="0" indent="0" algn="ctr">
              <a:buNone/>
              <a:defRPr/>
            </a:lvl1pPr>
          </a:lstStyle>
          <a:p>
            <a:r>
              <a:rPr lang="nl-NL" dirty="0"/>
              <a:t> </a:t>
            </a:r>
          </a:p>
        </p:txBody>
      </p:sp>
      <p:sp>
        <p:nvSpPr>
          <p:cNvPr id="2" name="Title 1"/>
          <p:cNvSpPr>
            <a:spLocks noGrp="1"/>
          </p:cNvSpPr>
          <p:nvPr userDrawn="1">
            <p:ph type="title"/>
          </p:nvPr>
        </p:nvSpPr>
        <p:spPr>
          <a:xfrm>
            <a:off x="1202400" y="1281600"/>
            <a:ext cx="6573600" cy="738000"/>
          </a:xfrm>
        </p:spPr>
        <p:txBody>
          <a:bodyPr anchor="t" anchorCtr="0"/>
          <a:lstStyle>
            <a:lvl1pPr>
              <a:defRPr lang="en-US" sz="2400" kern="1200" smtClean="0">
                <a:solidFill>
                  <a:schemeClr val="tx1"/>
                </a:solidFill>
                <a:latin typeface="+mj-lt"/>
                <a:ea typeface="+mj-ea"/>
                <a:cs typeface="+mj-cs"/>
              </a:defRPr>
            </a:lvl1pPr>
          </a:lstStyle>
          <a:p>
            <a:r>
              <a:rPr lang="nl-NL" dirty="0"/>
              <a:t>Klik om stijl te bewerken</a:t>
            </a:r>
          </a:p>
        </p:txBody>
      </p:sp>
      <p:sp>
        <p:nvSpPr>
          <p:cNvPr id="4" name="Date Placeholder 3"/>
          <p:cNvSpPr>
            <a:spLocks noGrp="1"/>
          </p:cNvSpPr>
          <p:nvPr userDrawn="1">
            <p:ph type="dt" sz="half" idx="10"/>
          </p:nvPr>
        </p:nvSpPr>
        <p:spPr>
          <a:xfrm>
            <a:off x="6066000" y="478800"/>
            <a:ext cx="1710000" cy="180000"/>
          </a:xfrm>
          <a:prstGeom prst="rect">
            <a:avLst/>
          </a:prstGeom>
        </p:spPr>
        <p:txBody>
          <a:bodyPr/>
          <a:lstStyle/>
          <a:p>
            <a:r>
              <a:rPr lang="nl-NL" dirty="0"/>
              <a:t>4 juli 2018</a:t>
            </a:r>
          </a:p>
        </p:txBody>
      </p:sp>
      <p:sp>
        <p:nvSpPr>
          <p:cNvPr id="5" name="Footer Placeholder 4"/>
          <p:cNvSpPr>
            <a:spLocks noGrp="1"/>
          </p:cNvSpPr>
          <p:nvPr userDrawn="1">
            <p:ph type="ftr" sz="quarter" idx="11"/>
          </p:nvPr>
        </p:nvSpPr>
        <p:spPr bwMode="white"/>
        <p:txBody>
          <a:bodyPr/>
          <a:lstStyle>
            <a:lvl1pPr>
              <a:defRPr>
                <a:solidFill>
                  <a:schemeClr val="bg1"/>
                </a:solidFill>
                <a:effectLst>
                  <a:outerShdw blurRad="38100" dist="38100" dir="2700000" algn="tl">
                    <a:srgbClr val="000000">
                      <a:alpha val="43137"/>
                    </a:srgbClr>
                  </a:outerShdw>
                </a:effectLst>
              </a:defRPr>
            </a:lvl1pPr>
          </a:lstStyle>
          <a:p>
            <a:endParaRPr lang="nl-NL" dirty="0"/>
          </a:p>
        </p:txBody>
      </p:sp>
      <p:sp>
        <p:nvSpPr>
          <p:cNvPr id="6" name="Slide Number Placeholder 5"/>
          <p:cNvSpPr>
            <a:spLocks noGrp="1"/>
          </p:cNvSpPr>
          <p:nvPr userDrawn="1">
            <p:ph type="sldNum" sz="quarter" idx="12"/>
          </p:nvPr>
        </p:nvSpPr>
        <p:spPr/>
        <p:txBody>
          <a:bodyPr/>
          <a:lstStyle/>
          <a:p>
            <a:r>
              <a:rPr lang="nl-NL" dirty="0"/>
              <a:t>#</a:t>
            </a:r>
            <a:fld id="{41DB2716-3555-4756-BDF8-0DE425FAE472}" type="slidenum">
              <a:rPr lang="nl-NL" smtClean="0"/>
              <a:pPr/>
              <a:t>‹nr.›</a:t>
            </a:fld>
            <a:endParaRPr lang="nl-NL" dirty="0"/>
          </a:p>
        </p:txBody>
      </p:sp>
      <p:sp>
        <p:nvSpPr>
          <p:cNvPr id="11" name="Tijdelijke aanduiding voor inhoud 10"/>
          <p:cNvSpPr>
            <a:spLocks noGrp="1"/>
          </p:cNvSpPr>
          <p:nvPr userDrawn="1">
            <p:ph sz="quarter" idx="13"/>
          </p:nvPr>
        </p:nvSpPr>
        <p:spPr>
          <a:xfrm>
            <a:off x="1202400" y="2073600"/>
            <a:ext cx="6573600" cy="20808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0" name="Freeform 16"/>
          <p:cNvSpPr>
            <a:spLocks/>
          </p:cNvSpPr>
          <p:nvPr userDrawn="1"/>
        </p:nvSpPr>
        <p:spPr bwMode="ltGray">
          <a:xfrm>
            <a:off x="0" y="4308476"/>
            <a:ext cx="8750300" cy="2549525"/>
          </a:xfrm>
          <a:custGeom>
            <a:avLst/>
            <a:gdLst>
              <a:gd name="T0" fmla="*/ 38957 w 44095"/>
              <a:gd name="T1" fmla="*/ 4112 h 12850"/>
              <a:gd name="T2" fmla="*/ 44021 w 44095"/>
              <a:gd name="T3" fmla="*/ 12850 h 12850"/>
              <a:gd name="T4" fmla="*/ 44095 w 44095"/>
              <a:gd name="T5" fmla="*/ 12850 h 12850"/>
              <a:gd name="T6" fmla="*/ 39012 w 44095"/>
              <a:gd name="T7" fmla="*/ 4078 h 12850"/>
              <a:gd name="T8" fmla="*/ 31644 w 44095"/>
              <a:gd name="T9" fmla="*/ 0 h 12850"/>
              <a:gd name="T10" fmla="*/ 0 w 44095"/>
              <a:gd name="T11" fmla="*/ 1 h 12850"/>
              <a:gd name="T12" fmla="*/ 0 w 44095"/>
              <a:gd name="T13" fmla="*/ 65 h 12850"/>
              <a:gd name="T14" fmla="*/ 31644 w 44095"/>
              <a:gd name="T15" fmla="*/ 64 h 12850"/>
              <a:gd name="T16" fmla="*/ 38957 w 44095"/>
              <a:gd name="T17" fmla="*/ 4112 h 12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95" h="12850">
                <a:moveTo>
                  <a:pt x="38957" y="4112"/>
                </a:moveTo>
                <a:cubicBezTo>
                  <a:pt x="44021" y="12850"/>
                  <a:pt x="44021" y="12850"/>
                  <a:pt x="44021" y="12850"/>
                </a:cubicBezTo>
                <a:cubicBezTo>
                  <a:pt x="44095" y="12850"/>
                  <a:pt x="44095" y="12850"/>
                  <a:pt x="44095" y="12850"/>
                </a:cubicBezTo>
                <a:cubicBezTo>
                  <a:pt x="39012" y="4078"/>
                  <a:pt x="39012" y="4078"/>
                  <a:pt x="39012" y="4078"/>
                </a:cubicBezTo>
                <a:cubicBezTo>
                  <a:pt x="37406" y="1527"/>
                  <a:pt x="34651" y="0"/>
                  <a:pt x="31644" y="0"/>
                </a:cubicBezTo>
                <a:cubicBezTo>
                  <a:pt x="0" y="1"/>
                  <a:pt x="0" y="1"/>
                  <a:pt x="0" y="1"/>
                </a:cubicBezTo>
                <a:cubicBezTo>
                  <a:pt x="0" y="65"/>
                  <a:pt x="0" y="65"/>
                  <a:pt x="0" y="65"/>
                </a:cubicBezTo>
                <a:cubicBezTo>
                  <a:pt x="31644" y="64"/>
                  <a:pt x="31644" y="64"/>
                  <a:pt x="31644" y="64"/>
                </a:cubicBezTo>
                <a:cubicBezTo>
                  <a:pt x="34629" y="64"/>
                  <a:pt x="37363" y="1580"/>
                  <a:pt x="38957" y="411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2" name="sSlideImageOverlay"/>
          <p:cNvSpPr>
            <a:spLocks noGrp="1"/>
          </p:cNvSpPr>
          <p:nvPr userDrawn="1">
            <p:ph type="body" sz="quarter" idx="15" hasCustomPrompt="1"/>
          </p:nvPr>
        </p:nvSpPr>
        <p:spPr bwMode="ltGray">
          <a:xfrm>
            <a:off x="2293200" y="6500477"/>
            <a:ext cx="6850800" cy="364134"/>
          </a:xfrm>
          <a:custGeom>
            <a:avLst/>
            <a:gdLst>
              <a:gd name="T0" fmla="*/ 2148 w 2148"/>
              <a:gd name="T1" fmla="*/ 0 h 114"/>
              <a:gd name="T2" fmla="*/ 307 w 2148"/>
              <a:gd name="T3" fmla="*/ 1 h 114"/>
              <a:gd name="T4" fmla="*/ 0 w 2148"/>
              <a:gd name="T5" fmla="*/ 114 h 114"/>
            </a:gdLst>
            <a:ahLst/>
            <a:cxnLst>
              <a:cxn ang="0">
                <a:pos x="T0" y="T1"/>
              </a:cxn>
              <a:cxn ang="0">
                <a:pos x="T2" y="T3"/>
              </a:cxn>
              <a:cxn ang="0">
                <a:pos x="T4" y="T5"/>
              </a:cxn>
            </a:cxnLst>
            <a:rect l="0" t="0" r="r" b="b"/>
            <a:pathLst>
              <a:path w="2148" h="114">
                <a:moveTo>
                  <a:pt x="2148" y="0"/>
                </a:moveTo>
                <a:cubicBezTo>
                  <a:pt x="307" y="1"/>
                  <a:pt x="307" y="1"/>
                  <a:pt x="307" y="1"/>
                </a:cubicBezTo>
                <a:cubicBezTo>
                  <a:pt x="202" y="3"/>
                  <a:pt x="88" y="43"/>
                  <a:pt x="0" y="114"/>
                </a:cubicBez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bodyPr>
          <a:lstStyle>
            <a:lvl1pPr marL="0" indent="0" algn="ctr">
              <a:buNone/>
              <a:defRPr sz="800"/>
            </a:lvl1pPr>
          </a:lstStyle>
          <a:p>
            <a:r>
              <a:rPr lang="nl-NL" dirty="0"/>
              <a:t> </a:t>
            </a:r>
          </a:p>
        </p:txBody>
      </p:sp>
    </p:spTree>
    <p:extLst>
      <p:ext uri="{BB962C8B-B14F-4D97-AF65-F5344CB8AC3E}">
        <p14:creationId xmlns:p14="http://schemas.microsoft.com/office/powerpoint/2010/main" val="111721563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eld (Rechts)">
    <p:spTree>
      <p:nvGrpSpPr>
        <p:cNvPr id="1" name=""/>
        <p:cNvGrpSpPr/>
        <p:nvPr/>
      </p:nvGrpSpPr>
      <p:grpSpPr>
        <a:xfrm>
          <a:off x="0" y="0"/>
          <a:ext cx="0" cy="0"/>
          <a:chOff x="0" y="0"/>
          <a:chExt cx="0" cy="0"/>
        </a:xfrm>
      </p:grpSpPr>
      <p:sp>
        <p:nvSpPr>
          <p:cNvPr id="17" name="Tijdelijke aanduiding voor afbeelding 16"/>
          <p:cNvSpPr>
            <a:spLocks noGrp="1"/>
          </p:cNvSpPr>
          <p:nvPr>
            <p:ph type="pic" sz="quarter" idx="14" hasCustomPrompt="1"/>
          </p:nvPr>
        </p:nvSpPr>
        <p:spPr>
          <a:xfrm>
            <a:off x="4658686" y="798275"/>
            <a:ext cx="4484680" cy="6046498"/>
          </a:xfrm>
          <a:custGeom>
            <a:avLst/>
            <a:gdLst>
              <a:gd name="connsiteX0" fmla="*/ 14685 w 4499365"/>
              <a:gd name="connsiteY0" fmla="*/ 0 h 6059488"/>
              <a:gd name="connsiteX1" fmla="*/ 4499365 w 4499365"/>
              <a:gd name="connsiteY1" fmla="*/ 0 h 6059488"/>
              <a:gd name="connsiteX2" fmla="*/ 4499365 w 4499365"/>
              <a:gd name="connsiteY2" fmla="*/ 6046498 h 6059488"/>
              <a:gd name="connsiteX3" fmla="*/ 4284489 w 4499365"/>
              <a:gd name="connsiteY3" fmla="*/ 6032878 h 6059488"/>
              <a:gd name="connsiteX4" fmla="*/ 3052763 w 4499365"/>
              <a:gd name="connsiteY4" fmla="*/ 5243433 h 6059488"/>
              <a:gd name="connsiteX5" fmla="*/ 14685 w 4499365"/>
              <a:gd name="connsiteY5" fmla="*/ 0 h 6059488"/>
              <a:gd name="connsiteX6" fmla="*/ 0 w 4499365"/>
              <a:gd name="connsiteY6" fmla="*/ 0 h 6059488"/>
              <a:gd name="connsiteX7" fmla="*/ 3041849 w 4499365"/>
              <a:gd name="connsiteY7" fmla="*/ 5249982 h 6059488"/>
              <a:gd name="connsiteX8" fmla="*/ 4282873 w 4499365"/>
              <a:gd name="connsiteY8" fmla="*/ 6045478 h 6059488"/>
              <a:gd name="connsiteX9" fmla="*/ 4499365 w 4499365"/>
              <a:gd name="connsiteY9" fmla="*/ 6059199 h 6059488"/>
              <a:gd name="connsiteX10" fmla="*/ 4499365 w 4499365"/>
              <a:gd name="connsiteY10" fmla="*/ 6059488 h 6059488"/>
              <a:gd name="connsiteX11" fmla="*/ 0 w 4499365"/>
              <a:gd name="connsiteY11" fmla="*/ 6059488 h 6059488"/>
              <a:gd name="connsiteX0" fmla="*/ 14685 w 4499365"/>
              <a:gd name="connsiteY0" fmla="*/ 0 h 6059488"/>
              <a:gd name="connsiteX1" fmla="*/ 4499365 w 4499365"/>
              <a:gd name="connsiteY1" fmla="*/ 0 h 6059488"/>
              <a:gd name="connsiteX2" fmla="*/ 4499365 w 4499365"/>
              <a:gd name="connsiteY2" fmla="*/ 6046498 h 6059488"/>
              <a:gd name="connsiteX3" fmla="*/ 4284489 w 4499365"/>
              <a:gd name="connsiteY3" fmla="*/ 6032878 h 6059488"/>
              <a:gd name="connsiteX4" fmla="*/ 3052763 w 4499365"/>
              <a:gd name="connsiteY4" fmla="*/ 5243433 h 6059488"/>
              <a:gd name="connsiteX5" fmla="*/ 14685 w 4499365"/>
              <a:gd name="connsiteY5" fmla="*/ 0 h 6059488"/>
              <a:gd name="connsiteX6" fmla="*/ 0 w 4499365"/>
              <a:gd name="connsiteY6" fmla="*/ 6059488 h 6059488"/>
              <a:gd name="connsiteX7" fmla="*/ 3041849 w 4499365"/>
              <a:gd name="connsiteY7" fmla="*/ 5249982 h 6059488"/>
              <a:gd name="connsiteX8" fmla="*/ 4282873 w 4499365"/>
              <a:gd name="connsiteY8" fmla="*/ 6045478 h 6059488"/>
              <a:gd name="connsiteX9" fmla="*/ 4499365 w 4499365"/>
              <a:gd name="connsiteY9" fmla="*/ 6059199 h 6059488"/>
              <a:gd name="connsiteX10" fmla="*/ 4499365 w 4499365"/>
              <a:gd name="connsiteY10" fmla="*/ 6059488 h 6059488"/>
              <a:gd name="connsiteX11" fmla="*/ 0 w 4499365"/>
              <a:gd name="connsiteY11" fmla="*/ 6059488 h 6059488"/>
              <a:gd name="connsiteX0" fmla="*/ 14685 w 4499365"/>
              <a:gd name="connsiteY0" fmla="*/ 0 h 6059488"/>
              <a:gd name="connsiteX1" fmla="*/ 4499365 w 4499365"/>
              <a:gd name="connsiteY1" fmla="*/ 0 h 6059488"/>
              <a:gd name="connsiteX2" fmla="*/ 4499365 w 4499365"/>
              <a:gd name="connsiteY2" fmla="*/ 6046498 h 6059488"/>
              <a:gd name="connsiteX3" fmla="*/ 4284489 w 4499365"/>
              <a:gd name="connsiteY3" fmla="*/ 6032878 h 6059488"/>
              <a:gd name="connsiteX4" fmla="*/ 3052763 w 4499365"/>
              <a:gd name="connsiteY4" fmla="*/ 5243433 h 6059488"/>
              <a:gd name="connsiteX5" fmla="*/ 14685 w 4499365"/>
              <a:gd name="connsiteY5" fmla="*/ 0 h 6059488"/>
              <a:gd name="connsiteX6" fmla="*/ 0 w 4499365"/>
              <a:gd name="connsiteY6" fmla="*/ 6059488 h 6059488"/>
              <a:gd name="connsiteX7" fmla="*/ 4282873 w 4499365"/>
              <a:gd name="connsiteY7" fmla="*/ 6045478 h 6059488"/>
              <a:gd name="connsiteX8" fmla="*/ 4499365 w 4499365"/>
              <a:gd name="connsiteY8" fmla="*/ 6059199 h 6059488"/>
              <a:gd name="connsiteX9" fmla="*/ 4499365 w 4499365"/>
              <a:gd name="connsiteY9" fmla="*/ 6059488 h 6059488"/>
              <a:gd name="connsiteX10" fmla="*/ 0 w 4499365"/>
              <a:gd name="connsiteY10" fmla="*/ 6059488 h 6059488"/>
              <a:gd name="connsiteX0" fmla="*/ 14685 w 4499365"/>
              <a:gd name="connsiteY0" fmla="*/ 0 h 6059488"/>
              <a:gd name="connsiteX1" fmla="*/ 4499365 w 4499365"/>
              <a:gd name="connsiteY1" fmla="*/ 0 h 6059488"/>
              <a:gd name="connsiteX2" fmla="*/ 4499365 w 4499365"/>
              <a:gd name="connsiteY2" fmla="*/ 6046498 h 6059488"/>
              <a:gd name="connsiteX3" fmla="*/ 4284489 w 4499365"/>
              <a:gd name="connsiteY3" fmla="*/ 6032878 h 6059488"/>
              <a:gd name="connsiteX4" fmla="*/ 3052763 w 4499365"/>
              <a:gd name="connsiteY4" fmla="*/ 5243433 h 6059488"/>
              <a:gd name="connsiteX5" fmla="*/ 14685 w 4499365"/>
              <a:gd name="connsiteY5" fmla="*/ 0 h 6059488"/>
              <a:gd name="connsiteX6" fmla="*/ 0 w 4499365"/>
              <a:gd name="connsiteY6" fmla="*/ 6059488 h 6059488"/>
              <a:gd name="connsiteX7" fmla="*/ 4499365 w 4499365"/>
              <a:gd name="connsiteY7" fmla="*/ 6059199 h 6059488"/>
              <a:gd name="connsiteX8" fmla="*/ 4499365 w 4499365"/>
              <a:gd name="connsiteY8" fmla="*/ 6059488 h 6059488"/>
              <a:gd name="connsiteX9" fmla="*/ 0 w 4499365"/>
              <a:gd name="connsiteY9" fmla="*/ 6059488 h 6059488"/>
              <a:gd name="connsiteX0" fmla="*/ 14685 w 4499365"/>
              <a:gd name="connsiteY0" fmla="*/ 0 h 6059488"/>
              <a:gd name="connsiteX1" fmla="*/ 4499365 w 4499365"/>
              <a:gd name="connsiteY1" fmla="*/ 0 h 6059488"/>
              <a:gd name="connsiteX2" fmla="*/ 4499365 w 4499365"/>
              <a:gd name="connsiteY2" fmla="*/ 6046498 h 6059488"/>
              <a:gd name="connsiteX3" fmla="*/ 4284489 w 4499365"/>
              <a:gd name="connsiteY3" fmla="*/ 6032878 h 6059488"/>
              <a:gd name="connsiteX4" fmla="*/ 3052763 w 4499365"/>
              <a:gd name="connsiteY4" fmla="*/ 5243433 h 6059488"/>
              <a:gd name="connsiteX5" fmla="*/ 14685 w 4499365"/>
              <a:gd name="connsiteY5" fmla="*/ 0 h 6059488"/>
              <a:gd name="connsiteX6" fmla="*/ 0 w 4499365"/>
              <a:gd name="connsiteY6" fmla="*/ 6059488 h 6059488"/>
              <a:gd name="connsiteX7" fmla="*/ 4499365 w 4499365"/>
              <a:gd name="connsiteY7" fmla="*/ 6059199 h 6059488"/>
              <a:gd name="connsiteX8" fmla="*/ 0 w 4499365"/>
              <a:gd name="connsiteY8" fmla="*/ 6059488 h 6059488"/>
              <a:gd name="connsiteX0" fmla="*/ 0 w 4484680"/>
              <a:gd name="connsiteY0" fmla="*/ 0 h 6046498"/>
              <a:gd name="connsiteX1" fmla="*/ 4484680 w 4484680"/>
              <a:gd name="connsiteY1" fmla="*/ 0 h 6046498"/>
              <a:gd name="connsiteX2" fmla="*/ 4484680 w 4484680"/>
              <a:gd name="connsiteY2" fmla="*/ 6046498 h 6046498"/>
              <a:gd name="connsiteX3" fmla="*/ 4269804 w 4484680"/>
              <a:gd name="connsiteY3" fmla="*/ 6032878 h 6046498"/>
              <a:gd name="connsiteX4" fmla="*/ 3038078 w 4484680"/>
              <a:gd name="connsiteY4" fmla="*/ 5243433 h 6046498"/>
              <a:gd name="connsiteX5" fmla="*/ 0 w 4484680"/>
              <a:gd name="connsiteY5" fmla="*/ 0 h 604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680" h="6046498">
                <a:moveTo>
                  <a:pt x="0" y="0"/>
                </a:moveTo>
                <a:lnTo>
                  <a:pt x="4484680" y="0"/>
                </a:lnTo>
                <a:lnTo>
                  <a:pt x="4484680" y="6046498"/>
                </a:lnTo>
                <a:lnTo>
                  <a:pt x="4269804" y="6032878"/>
                </a:lnTo>
                <a:cubicBezTo>
                  <a:pt x="3764818" y="5968422"/>
                  <a:pt x="3314849" y="5683115"/>
                  <a:pt x="3038078" y="5243433"/>
                </a:cubicBezTo>
                <a:lnTo>
                  <a:pt x="0" y="0"/>
                </a:lnTo>
                <a:close/>
              </a:path>
            </a:pathLst>
          </a:custGeom>
          <a:solidFill>
            <a:schemeClr val="accent5"/>
          </a:solidFill>
        </p:spPr>
        <p:txBody>
          <a:bodyPr wrap="square" bIns="900000" anchor="ctr" anchorCtr="0">
            <a:noAutofit/>
          </a:bodyPr>
          <a:lstStyle>
            <a:lvl1pPr marL="0" indent="0" algn="ctr">
              <a:buNone/>
              <a:defRPr/>
            </a:lvl1pPr>
          </a:lstStyle>
          <a:p>
            <a:r>
              <a:rPr lang="nl-NL" dirty="0"/>
              <a:t> </a:t>
            </a:r>
          </a:p>
        </p:txBody>
      </p:sp>
      <p:grpSp>
        <p:nvGrpSpPr>
          <p:cNvPr id="13" name="sBackgroundLines"/>
          <p:cNvGrpSpPr/>
          <p:nvPr userDrawn="1"/>
        </p:nvGrpSpPr>
        <p:grpSpPr bwMode="ltGray">
          <a:xfrm>
            <a:off x="1" y="6302376"/>
            <a:ext cx="5365751" cy="555626"/>
            <a:chOff x="0" y="6302375"/>
            <a:chExt cx="5365750" cy="555626"/>
          </a:xfrm>
        </p:grpSpPr>
        <p:sp>
          <p:nvSpPr>
            <p:cNvPr id="14" name="Freeform 11"/>
            <p:cNvSpPr>
              <a:spLocks/>
            </p:cNvSpPr>
            <p:nvPr userDrawn="1"/>
          </p:nvSpPr>
          <p:spPr bwMode="ltGray">
            <a:xfrm>
              <a:off x="0" y="6302375"/>
              <a:ext cx="5365750"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sp>
          <p:nvSpPr>
            <p:cNvPr id="15" name="Freeform 9"/>
            <p:cNvSpPr>
              <a:spLocks/>
            </p:cNvSpPr>
            <p:nvPr userDrawn="1"/>
          </p:nvSpPr>
          <p:spPr bwMode="ltGray">
            <a:xfrm>
              <a:off x="0" y="6516688"/>
              <a:ext cx="2038350" cy="341313"/>
            </a:xfrm>
            <a:custGeom>
              <a:avLst/>
              <a:gdLst>
                <a:gd name="T0" fmla="*/ 5265 w 10271"/>
                <a:gd name="T1" fmla="*/ 0 h 1723"/>
                <a:gd name="T2" fmla="*/ 0 w 10271"/>
                <a:gd name="T3" fmla="*/ 0 h 1723"/>
                <a:gd name="T4" fmla="*/ 0 w 10271"/>
                <a:gd name="T5" fmla="*/ 64 h 1723"/>
                <a:gd name="T6" fmla="*/ 5265 w 10271"/>
                <a:gd name="T7" fmla="*/ 64 h 1723"/>
                <a:gd name="T8" fmla="*/ 10166 w 10271"/>
                <a:gd name="T9" fmla="*/ 1723 h 1723"/>
                <a:gd name="T10" fmla="*/ 10271 w 10271"/>
                <a:gd name="T11" fmla="*/ 1723 h 1723"/>
                <a:gd name="T12" fmla="*/ 5265 w 10271"/>
                <a:gd name="T13" fmla="*/ 0 h 1723"/>
              </a:gdLst>
              <a:ahLst/>
              <a:cxnLst>
                <a:cxn ang="0">
                  <a:pos x="T0" y="T1"/>
                </a:cxn>
                <a:cxn ang="0">
                  <a:pos x="T2" y="T3"/>
                </a:cxn>
                <a:cxn ang="0">
                  <a:pos x="T4" y="T5"/>
                </a:cxn>
                <a:cxn ang="0">
                  <a:pos x="T6" y="T7"/>
                </a:cxn>
                <a:cxn ang="0">
                  <a:pos x="T8" y="T9"/>
                </a:cxn>
                <a:cxn ang="0">
                  <a:pos x="T10" y="T11"/>
                </a:cxn>
                <a:cxn ang="0">
                  <a:pos x="T12" y="T13"/>
                </a:cxn>
              </a:cxnLst>
              <a:rect l="0" t="0" r="r" b="b"/>
              <a:pathLst>
                <a:path w="10271" h="1723">
                  <a:moveTo>
                    <a:pt x="5265" y="0"/>
                  </a:moveTo>
                  <a:cubicBezTo>
                    <a:pt x="0" y="0"/>
                    <a:pt x="0" y="0"/>
                    <a:pt x="0" y="0"/>
                  </a:cubicBezTo>
                  <a:cubicBezTo>
                    <a:pt x="0" y="64"/>
                    <a:pt x="0" y="64"/>
                    <a:pt x="0" y="64"/>
                  </a:cubicBezTo>
                  <a:cubicBezTo>
                    <a:pt x="5265" y="64"/>
                    <a:pt x="5265" y="64"/>
                    <a:pt x="5265" y="64"/>
                  </a:cubicBezTo>
                  <a:cubicBezTo>
                    <a:pt x="7073" y="64"/>
                    <a:pt x="8782" y="659"/>
                    <a:pt x="10166" y="1723"/>
                  </a:cubicBezTo>
                  <a:cubicBezTo>
                    <a:pt x="10271" y="1723"/>
                    <a:pt x="10271" y="1723"/>
                    <a:pt x="10271" y="1723"/>
                  </a:cubicBezTo>
                  <a:cubicBezTo>
                    <a:pt x="8864" y="619"/>
                    <a:pt x="7116" y="0"/>
                    <a:pt x="5265"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2" name="Title 1"/>
          <p:cNvSpPr>
            <a:spLocks noGrp="1"/>
          </p:cNvSpPr>
          <p:nvPr>
            <p:ph type="title"/>
          </p:nvPr>
        </p:nvSpPr>
        <p:spPr>
          <a:xfrm>
            <a:off x="1206000" y="1281600"/>
            <a:ext cx="3600000" cy="738000"/>
          </a:xfrm>
        </p:spPr>
        <p:txBody>
          <a:bodyPr anchor="t" anchorCtr="0"/>
          <a:lstStyle>
            <a:lvl1pPr>
              <a:defRPr sz="2400"/>
            </a:lvl1pPr>
          </a:lstStyle>
          <a:p>
            <a:r>
              <a:rPr lang="nl-NL" dirty="0"/>
              <a:t>Klik om stijl te bewerken</a:t>
            </a:r>
          </a:p>
        </p:txBody>
      </p:sp>
      <p:sp>
        <p:nvSpPr>
          <p:cNvPr id="5" name="Date Placeholder 4"/>
          <p:cNvSpPr>
            <a:spLocks noGrp="1"/>
          </p:cNvSpPr>
          <p:nvPr>
            <p:ph type="dt" sz="half" idx="10"/>
          </p:nvPr>
        </p:nvSpPr>
        <p:spPr>
          <a:xfrm>
            <a:off x="6066000" y="478800"/>
            <a:ext cx="1710000" cy="180000"/>
          </a:xfrm>
          <a:prstGeom prst="rect">
            <a:avLst/>
          </a:prstGeom>
        </p:spPr>
        <p:txBody>
          <a:bodyPr/>
          <a:lstStyle/>
          <a:p>
            <a:r>
              <a:rPr lang="nl-NL" dirty="0"/>
              <a:t>4 juli 2018</a:t>
            </a:r>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sp>
        <p:nvSpPr>
          <p:cNvPr id="16" name="Tijdelijke aanduiding voor inhoud 11"/>
          <p:cNvSpPr>
            <a:spLocks noGrp="1"/>
          </p:cNvSpPr>
          <p:nvPr>
            <p:ph sz="quarter" idx="13"/>
          </p:nvPr>
        </p:nvSpPr>
        <p:spPr>
          <a:xfrm>
            <a:off x="1206000" y="2073600"/>
            <a:ext cx="3600000" cy="41544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9" name="sSlideImageOverlaySource2"/>
          <p:cNvSpPr>
            <a:spLocks/>
          </p:cNvSpPr>
          <p:nvPr userDrawn="1"/>
        </p:nvSpPr>
        <p:spPr bwMode="ltGray">
          <a:xfrm>
            <a:off x="4644000" y="798275"/>
            <a:ext cx="4505325" cy="6059488"/>
          </a:xfrm>
          <a:custGeom>
            <a:avLst/>
            <a:gdLst>
              <a:gd name="T0" fmla="*/ 22704 w 22704"/>
              <a:gd name="T1" fmla="*/ 30469 h 30533"/>
              <a:gd name="T2" fmla="*/ 22697 w 22704"/>
              <a:gd name="T3" fmla="*/ 30469 h 30533"/>
              <a:gd name="T4" fmla="*/ 15384 w 22704"/>
              <a:gd name="T5" fmla="*/ 26421 h 30533"/>
              <a:gd name="T6" fmla="*/ 74 w 22704"/>
              <a:gd name="T7" fmla="*/ 0 h 30533"/>
              <a:gd name="T8" fmla="*/ 0 w 22704"/>
              <a:gd name="T9" fmla="*/ 0 h 30533"/>
              <a:gd name="T10" fmla="*/ 15329 w 22704"/>
              <a:gd name="T11" fmla="*/ 26454 h 30533"/>
              <a:gd name="T12" fmla="*/ 22697 w 22704"/>
              <a:gd name="T13" fmla="*/ 30533 h 30533"/>
              <a:gd name="T14" fmla="*/ 22704 w 22704"/>
              <a:gd name="T15" fmla="*/ 30533 h 30533"/>
              <a:gd name="T16" fmla="*/ 22704 w 22704"/>
              <a:gd name="T17" fmla="*/ 30469 h 30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04" h="30533">
                <a:moveTo>
                  <a:pt x="22704" y="30469"/>
                </a:moveTo>
                <a:cubicBezTo>
                  <a:pt x="22697" y="30469"/>
                  <a:pt x="22697" y="30469"/>
                  <a:pt x="22697" y="30469"/>
                </a:cubicBezTo>
                <a:cubicBezTo>
                  <a:pt x="19712" y="30469"/>
                  <a:pt x="16978" y="28953"/>
                  <a:pt x="15384" y="26421"/>
                </a:cubicBezTo>
                <a:cubicBezTo>
                  <a:pt x="74" y="0"/>
                  <a:pt x="74" y="0"/>
                  <a:pt x="74" y="0"/>
                </a:cubicBezTo>
                <a:cubicBezTo>
                  <a:pt x="0" y="0"/>
                  <a:pt x="0" y="0"/>
                  <a:pt x="0" y="0"/>
                </a:cubicBezTo>
                <a:cubicBezTo>
                  <a:pt x="15329" y="26454"/>
                  <a:pt x="15329" y="26454"/>
                  <a:pt x="15329" y="26454"/>
                </a:cubicBezTo>
                <a:cubicBezTo>
                  <a:pt x="16936" y="29006"/>
                  <a:pt x="19690" y="30533"/>
                  <a:pt x="22697" y="30533"/>
                </a:cubicBezTo>
                <a:cubicBezTo>
                  <a:pt x="22704" y="30533"/>
                  <a:pt x="22704" y="30533"/>
                  <a:pt x="22704" y="30533"/>
                </a:cubicBezTo>
                <a:lnTo>
                  <a:pt x="22704" y="3046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8" name="sSlideImageOverlay"/>
          <p:cNvSpPr>
            <a:spLocks noGrp="1"/>
          </p:cNvSpPr>
          <p:nvPr>
            <p:ph type="body" sz="quarter" idx="17" hasCustomPrompt="1"/>
          </p:nvPr>
        </p:nvSpPr>
        <p:spPr bwMode="ltGray">
          <a:xfrm>
            <a:off x="5778752" y="783766"/>
            <a:ext cx="3366000" cy="265217"/>
          </a:xfrm>
          <a:custGeom>
            <a:avLst/>
            <a:gdLst>
              <a:gd name="T0" fmla="*/ 0 w 1056"/>
              <a:gd name="T1" fmla="*/ 0 h 83"/>
              <a:gd name="T2" fmla="*/ 290 w 1056"/>
              <a:gd name="T3" fmla="*/ 82 h 83"/>
              <a:gd name="T4" fmla="*/ 1056 w 1056"/>
              <a:gd name="T5" fmla="*/ 82 h 83"/>
            </a:gdLst>
            <a:ahLst/>
            <a:cxnLst>
              <a:cxn ang="0">
                <a:pos x="T0" y="T1"/>
              </a:cxn>
              <a:cxn ang="0">
                <a:pos x="T2" y="T3"/>
              </a:cxn>
              <a:cxn ang="0">
                <a:pos x="T4" y="T5"/>
              </a:cxn>
            </a:cxnLst>
            <a:rect l="0" t="0" r="r" b="b"/>
            <a:pathLst>
              <a:path w="1056" h="83">
                <a:moveTo>
                  <a:pt x="0" y="0"/>
                </a:moveTo>
                <a:cubicBezTo>
                  <a:pt x="82" y="53"/>
                  <a:pt x="182" y="83"/>
                  <a:pt x="290" y="82"/>
                </a:cubicBezTo>
                <a:cubicBezTo>
                  <a:pt x="1056" y="82"/>
                  <a:pt x="1056" y="82"/>
                  <a:pt x="1056" y="82"/>
                </a:cubicBez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marL="0" indent="0" algn="ctr">
              <a:buNone/>
              <a:defRPr sz="800"/>
            </a:lvl1pPr>
          </a:lstStyle>
          <a:p>
            <a:r>
              <a:rPr lang="nl-NL" dirty="0"/>
              <a:t> </a:t>
            </a:r>
          </a:p>
        </p:txBody>
      </p:sp>
    </p:spTree>
    <p:extLst>
      <p:ext uri="{BB962C8B-B14F-4D97-AF65-F5344CB8AC3E}">
        <p14:creationId xmlns:p14="http://schemas.microsoft.com/office/powerpoint/2010/main" val="297860657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eld (Rechts #2)">
    <p:spTree>
      <p:nvGrpSpPr>
        <p:cNvPr id="1" name=""/>
        <p:cNvGrpSpPr/>
        <p:nvPr/>
      </p:nvGrpSpPr>
      <p:grpSpPr>
        <a:xfrm>
          <a:off x="0" y="0"/>
          <a:ext cx="0" cy="0"/>
          <a:chOff x="0" y="0"/>
          <a:chExt cx="0" cy="0"/>
        </a:xfrm>
      </p:grpSpPr>
      <p:sp>
        <p:nvSpPr>
          <p:cNvPr id="14" name="Freeform 11"/>
          <p:cNvSpPr>
            <a:spLocks/>
          </p:cNvSpPr>
          <p:nvPr userDrawn="1"/>
        </p:nvSpPr>
        <p:spPr bwMode="ltGray">
          <a:xfrm flipH="1">
            <a:off x="3778870" y="6302376"/>
            <a:ext cx="5365751"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2" name="Title 1"/>
          <p:cNvSpPr>
            <a:spLocks noGrp="1"/>
          </p:cNvSpPr>
          <p:nvPr>
            <p:ph type="title"/>
          </p:nvPr>
        </p:nvSpPr>
        <p:spPr>
          <a:xfrm>
            <a:off x="1206000" y="1281600"/>
            <a:ext cx="3600000" cy="738000"/>
          </a:xfrm>
        </p:spPr>
        <p:txBody>
          <a:bodyPr anchor="t" anchorCtr="0"/>
          <a:lstStyle>
            <a:lvl1pPr>
              <a:defRPr sz="2400"/>
            </a:lvl1pPr>
          </a:lstStyle>
          <a:p>
            <a:r>
              <a:rPr lang="nl-NL" dirty="0"/>
              <a:t>Klik om stijl te bewerken</a:t>
            </a:r>
          </a:p>
        </p:txBody>
      </p:sp>
      <p:sp>
        <p:nvSpPr>
          <p:cNvPr id="5" name="Date Placeholder 4"/>
          <p:cNvSpPr>
            <a:spLocks noGrp="1"/>
          </p:cNvSpPr>
          <p:nvPr>
            <p:ph type="dt" sz="half" idx="10"/>
          </p:nvPr>
        </p:nvSpPr>
        <p:spPr>
          <a:xfrm>
            <a:off x="6066000" y="478800"/>
            <a:ext cx="1710000" cy="180000"/>
          </a:xfrm>
          <a:prstGeom prst="rect">
            <a:avLst/>
          </a:prstGeom>
        </p:spPr>
        <p:txBody>
          <a:bodyPr/>
          <a:lstStyle/>
          <a:p>
            <a:r>
              <a:rPr lang="nl-NL" dirty="0"/>
              <a:t>4 juli 2018</a:t>
            </a:r>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sp>
        <p:nvSpPr>
          <p:cNvPr id="16" name="Tijdelijke aanduiding voor inhoud 11"/>
          <p:cNvSpPr>
            <a:spLocks noGrp="1"/>
          </p:cNvSpPr>
          <p:nvPr>
            <p:ph sz="quarter" idx="13"/>
          </p:nvPr>
        </p:nvSpPr>
        <p:spPr>
          <a:xfrm>
            <a:off x="1206000" y="2073600"/>
            <a:ext cx="3600000" cy="41544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8" name="sSlideImageOverlay"/>
          <p:cNvSpPr>
            <a:spLocks noGrp="1"/>
          </p:cNvSpPr>
          <p:nvPr>
            <p:ph type="body" sz="quarter" idx="17" hasCustomPrompt="1"/>
          </p:nvPr>
        </p:nvSpPr>
        <p:spPr bwMode="ltGray">
          <a:xfrm>
            <a:off x="5778752" y="783766"/>
            <a:ext cx="3366000" cy="265217"/>
          </a:xfrm>
          <a:custGeom>
            <a:avLst/>
            <a:gdLst>
              <a:gd name="T0" fmla="*/ 0 w 1056"/>
              <a:gd name="T1" fmla="*/ 0 h 83"/>
              <a:gd name="T2" fmla="*/ 290 w 1056"/>
              <a:gd name="T3" fmla="*/ 82 h 83"/>
              <a:gd name="T4" fmla="*/ 1056 w 1056"/>
              <a:gd name="T5" fmla="*/ 82 h 83"/>
            </a:gdLst>
            <a:ahLst/>
            <a:cxnLst>
              <a:cxn ang="0">
                <a:pos x="T0" y="T1"/>
              </a:cxn>
              <a:cxn ang="0">
                <a:pos x="T2" y="T3"/>
              </a:cxn>
              <a:cxn ang="0">
                <a:pos x="T4" y="T5"/>
              </a:cxn>
            </a:cxnLst>
            <a:rect l="0" t="0" r="r" b="b"/>
            <a:pathLst>
              <a:path w="1056" h="83">
                <a:moveTo>
                  <a:pt x="0" y="0"/>
                </a:moveTo>
                <a:cubicBezTo>
                  <a:pt x="82" y="53"/>
                  <a:pt x="182" y="83"/>
                  <a:pt x="290" y="82"/>
                </a:cubicBezTo>
                <a:cubicBezTo>
                  <a:pt x="1056" y="82"/>
                  <a:pt x="1056" y="82"/>
                  <a:pt x="1056" y="82"/>
                </a:cubicBez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marL="0" indent="0" algn="ctr">
              <a:buNone/>
              <a:defRPr sz="800"/>
            </a:lvl1pPr>
          </a:lstStyle>
          <a:p>
            <a:r>
              <a:rPr lang="nl-NL" dirty="0"/>
              <a:t> </a:t>
            </a:r>
          </a:p>
        </p:txBody>
      </p:sp>
      <p:sp>
        <p:nvSpPr>
          <p:cNvPr id="20" name="Freeform 5"/>
          <p:cNvSpPr>
            <a:spLocks noGrp="1"/>
          </p:cNvSpPr>
          <p:nvPr>
            <p:ph type="pic" sz="quarter" idx="14" hasCustomPrompt="1"/>
          </p:nvPr>
        </p:nvSpPr>
        <p:spPr bwMode="auto">
          <a:xfrm>
            <a:off x="5446440" y="799200"/>
            <a:ext cx="3697560" cy="6058800"/>
          </a:xfrm>
          <a:custGeom>
            <a:avLst/>
            <a:gdLst>
              <a:gd name="T0" fmla="*/ 18633 w 18633"/>
              <a:gd name="T1" fmla="*/ 0 h 30532"/>
              <a:gd name="T2" fmla="*/ 0 w 18633"/>
              <a:gd name="T3" fmla="*/ 0 h 30532"/>
              <a:gd name="T4" fmla="*/ 2 w 18633"/>
              <a:gd name="T5" fmla="*/ 19718 h 30532"/>
              <a:gd name="T6" fmla="*/ 3777 w 18633"/>
              <a:gd name="T7" fmla="*/ 26543 h 30532"/>
              <a:gd name="T8" fmla="*/ 10670 w 18633"/>
              <a:gd name="T9" fmla="*/ 30532 h 30532"/>
              <a:gd name="T10" fmla="*/ 18633 w 18633"/>
              <a:gd name="T11" fmla="*/ 30532 h 30532"/>
              <a:gd name="T12" fmla="*/ 18633 w 18633"/>
              <a:gd name="T13" fmla="*/ 0 h 30532"/>
            </a:gdLst>
            <a:ahLst/>
            <a:cxnLst>
              <a:cxn ang="0">
                <a:pos x="T0" y="T1"/>
              </a:cxn>
              <a:cxn ang="0">
                <a:pos x="T2" y="T3"/>
              </a:cxn>
              <a:cxn ang="0">
                <a:pos x="T4" y="T5"/>
              </a:cxn>
              <a:cxn ang="0">
                <a:pos x="T6" y="T7"/>
              </a:cxn>
              <a:cxn ang="0">
                <a:pos x="T8" y="T9"/>
              </a:cxn>
              <a:cxn ang="0">
                <a:pos x="T10" y="T11"/>
              </a:cxn>
              <a:cxn ang="0">
                <a:pos x="T12" y="T13"/>
              </a:cxn>
            </a:cxnLst>
            <a:rect l="0" t="0" r="r" b="b"/>
            <a:pathLst>
              <a:path w="18633" h="30532">
                <a:moveTo>
                  <a:pt x="18633" y="0"/>
                </a:moveTo>
                <a:cubicBezTo>
                  <a:pt x="0" y="0"/>
                  <a:pt x="0" y="0"/>
                  <a:pt x="0" y="0"/>
                </a:cubicBezTo>
                <a:cubicBezTo>
                  <a:pt x="2" y="19718"/>
                  <a:pt x="2" y="19718"/>
                  <a:pt x="2" y="19718"/>
                </a:cubicBezTo>
                <a:cubicBezTo>
                  <a:pt x="2" y="22504"/>
                  <a:pt x="1413" y="25055"/>
                  <a:pt x="3777" y="26543"/>
                </a:cubicBezTo>
                <a:cubicBezTo>
                  <a:pt x="10670" y="30532"/>
                  <a:pt x="10670" y="30532"/>
                  <a:pt x="10670" y="30532"/>
                </a:cubicBezTo>
                <a:cubicBezTo>
                  <a:pt x="18633" y="30532"/>
                  <a:pt x="18633" y="30532"/>
                  <a:pt x="18633" y="30532"/>
                </a:cubicBezTo>
                <a:lnTo>
                  <a:pt x="18633" y="0"/>
                </a:lnTo>
                <a:close/>
              </a:path>
            </a:pathLst>
          </a:custGeom>
          <a:solidFill>
            <a:schemeClr val="accent5"/>
          </a:solidFill>
          <a:ln>
            <a:noFill/>
          </a:ln>
          <a:extLst/>
        </p:spPr>
        <p:txBody>
          <a:bodyPr vert="horz" wrap="square" lIns="0" tIns="0" rIns="0" bIns="0" numCol="1" anchor="t" anchorCtr="0" compatLnSpc="1">
            <a:prstTxWarp prst="textNoShape">
              <a:avLst/>
            </a:prstTxWarp>
          </a:bodyPr>
          <a:lstStyle>
            <a:lvl1pPr marL="0" indent="0">
              <a:buNone/>
              <a:defRPr/>
            </a:lvl1pPr>
          </a:lstStyle>
          <a:p>
            <a:r>
              <a:rPr lang="nl-NL" dirty="0"/>
              <a:t> </a:t>
            </a:r>
          </a:p>
        </p:txBody>
      </p:sp>
      <p:sp>
        <p:nvSpPr>
          <p:cNvPr id="23" name="sSlideImageOverlay"/>
          <p:cNvSpPr>
            <a:spLocks noGrp="1"/>
          </p:cNvSpPr>
          <p:nvPr>
            <p:ph type="body" sz="quarter" idx="18" hasCustomPrompt="1"/>
          </p:nvPr>
        </p:nvSpPr>
        <p:spPr bwMode="ltGray">
          <a:xfrm>
            <a:off x="5778752" y="784800"/>
            <a:ext cx="3366000" cy="265217"/>
          </a:xfrm>
          <a:custGeom>
            <a:avLst/>
            <a:gdLst>
              <a:gd name="T0" fmla="*/ 0 w 1056"/>
              <a:gd name="T1" fmla="*/ 0 h 83"/>
              <a:gd name="T2" fmla="*/ 290 w 1056"/>
              <a:gd name="T3" fmla="*/ 82 h 83"/>
              <a:gd name="T4" fmla="*/ 1056 w 1056"/>
              <a:gd name="T5" fmla="*/ 82 h 83"/>
            </a:gdLst>
            <a:ahLst/>
            <a:cxnLst>
              <a:cxn ang="0">
                <a:pos x="T0" y="T1"/>
              </a:cxn>
              <a:cxn ang="0">
                <a:pos x="T2" y="T3"/>
              </a:cxn>
              <a:cxn ang="0">
                <a:pos x="T4" y="T5"/>
              </a:cxn>
            </a:cxnLst>
            <a:rect l="0" t="0" r="r" b="b"/>
            <a:pathLst>
              <a:path w="1056" h="83">
                <a:moveTo>
                  <a:pt x="0" y="0"/>
                </a:moveTo>
                <a:cubicBezTo>
                  <a:pt x="82" y="53"/>
                  <a:pt x="182" y="83"/>
                  <a:pt x="290" y="82"/>
                </a:cubicBezTo>
                <a:cubicBezTo>
                  <a:pt x="1056" y="82"/>
                  <a:pt x="1056" y="82"/>
                  <a:pt x="1056" y="82"/>
                </a:cubicBez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marL="0" indent="0" algn="ctr">
              <a:buNone/>
              <a:defRPr sz="800"/>
            </a:lvl1pPr>
          </a:lstStyle>
          <a:p>
            <a:r>
              <a:rPr lang="nl-NL" dirty="0"/>
              <a:t> </a:t>
            </a:r>
          </a:p>
        </p:txBody>
      </p:sp>
      <p:sp>
        <p:nvSpPr>
          <p:cNvPr id="22" name="Freeform 21"/>
          <p:cNvSpPr>
            <a:spLocks/>
          </p:cNvSpPr>
          <p:nvPr userDrawn="1"/>
        </p:nvSpPr>
        <p:spPr bwMode="auto">
          <a:xfrm>
            <a:off x="5432400" y="799200"/>
            <a:ext cx="2131200" cy="6058800"/>
          </a:xfrm>
          <a:custGeom>
            <a:avLst/>
            <a:gdLst>
              <a:gd name="T0" fmla="*/ 5 w 671"/>
              <a:gd name="T1" fmla="*/ 1232 h 1908"/>
              <a:gd name="T2" fmla="*/ 4 w 671"/>
              <a:gd name="T3" fmla="*/ 0 h 1908"/>
              <a:gd name="T4" fmla="*/ 0 w 671"/>
              <a:gd name="T5" fmla="*/ 0 h 1908"/>
              <a:gd name="T6" fmla="*/ 1 w 671"/>
              <a:gd name="T7" fmla="*/ 1232 h 1908"/>
              <a:gd name="T8" fmla="*/ 238 w 671"/>
              <a:gd name="T9" fmla="*/ 1662 h 1908"/>
              <a:gd name="T10" fmla="*/ 663 w 671"/>
              <a:gd name="T11" fmla="*/ 1908 h 1908"/>
              <a:gd name="T12" fmla="*/ 671 w 671"/>
              <a:gd name="T13" fmla="*/ 1908 h 1908"/>
              <a:gd name="T14" fmla="*/ 240 w 671"/>
              <a:gd name="T15" fmla="*/ 1659 h 1908"/>
              <a:gd name="T16" fmla="*/ 5 w 671"/>
              <a:gd name="T17" fmla="*/ 1232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1" h="1908">
                <a:moveTo>
                  <a:pt x="5" y="1232"/>
                </a:moveTo>
                <a:cubicBezTo>
                  <a:pt x="4" y="0"/>
                  <a:pt x="4" y="0"/>
                  <a:pt x="4" y="0"/>
                </a:cubicBezTo>
                <a:cubicBezTo>
                  <a:pt x="0" y="0"/>
                  <a:pt x="0" y="0"/>
                  <a:pt x="0" y="0"/>
                </a:cubicBezTo>
                <a:cubicBezTo>
                  <a:pt x="1" y="1232"/>
                  <a:pt x="1" y="1232"/>
                  <a:pt x="1" y="1232"/>
                </a:cubicBezTo>
                <a:cubicBezTo>
                  <a:pt x="1" y="1408"/>
                  <a:pt x="89" y="1568"/>
                  <a:pt x="238" y="1662"/>
                </a:cubicBezTo>
                <a:cubicBezTo>
                  <a:pt x="663" y="1908"/>
                  <a:pt x="663" y="1908"/>
                  <a:pt x="663" y="1908"/>
                </a:cubicBezTo>
                <a:cubicBezTo>
                  <a:pt x="671" y="1908"/>
                  <a:pt x="671" y="1908"/>
                  <a:pt x="671" y="1908"/>
                </a:cubicBezTo>
                <a:cubicBezTo>
                  <a:pt x="240" y="1659"/>
                  <a:pt x="240" y="1659"/>
                  <a:pt x="240" y="1659"/>
                </a:cubicBezTo>
                <a:cubicBezTo>
                  <a:pt x="93" y="1566"/>
                  <a:pt x="5" y="1406"/>
                  <a:pt x="5" y="12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3" name="sSlideImageOverlay"/>
          <p:cNvSpPr>
            <a:spLocks noGrp="1"/>
          </p:cNvSpPr>
          <p:nvPr>
            <p:ph type="body" sz="quarter" idx="20" hasCustomPrompt="1"/>
          </p:nvPr>
        </p:nvSpPr>
        <p:spPr bwMode="ltGray">
          <a:xfrm flipV="1">
            <a:off x="4112419" y="6309502"/>
            <a:ext cx="5030487" cy="262087"/>
          </a:xfrm>
          <a:custGeom>
            <a:avLst/>
            <a:gdLst>
              <a:gd name="T0" fmla="*/ 0 w 1056"/>
              <a:gd name="T1" fmla="*/ 0 h 83"/>
              <a:gd name="T2" fmla="*/ 290 w 1056"/>
              <a:gd name="T3" fmla="*/ 82 h 83"/>
              <a:gd name="T4" fmla="*/ 1056 w 1056"/>
              <a:gd name="T5" fmla="*/ 82 h 83"/>
              <a:gd name="connsiteX0" fmla="*/ 0 w 14945"/>
              <a:gd name="connsiteY0" fmla="*/ 0 h 9882"/>
              <a:gd name="connsiteX1" fmla="*/ 2746 w 14945"/>
              <a:gd name="connsiteY1" fmla="*/ 9880 h 9882"/>
              <a:gd name="connsiteX2" fmla="*/ 14945 w 14945"/>
              <a:gd name="connsiteY2" fmla="*/ 9880 h 9882"/>
            </a:gdLst>
            <a:ahLst/>
            <a:cxnLst>
              <a:cxn ang="0">
                <a:pos x="connsiteX0" y="connsiteY0"/>
              </a:cxn>
              <a:cxn ang="0">
                <a:pos x="connsiteX1" y="connsiteY1"/>
              </a:cxn>
              <a:cxn ang="0">
                <a:pos x="connsiteX2" y="connsiteY2"/>
              </a:cxn>
            </a:cxnLst>
            <a:rect l="l" t="t" r="r" b="b"/>
            <a:pathLst>
              <a:path w="14945" h="9882">
                <a:moveTo>
                  <a:pt x="0" y="0"/>
                </a:moveTo>
                <a:cubicBezTo>
                  <a:pt x="777" y="6386"/>
                  <a:pt x="1723" y="10000"/>
                  <a:pt x="2746" y="9880"/>
                </a:cubicBezTo>
                <a:lnTo>
                  <a:pt x="14945" y="9880"/>
                </a:ln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marL="0" indent="0" algn="ctr">
              <a:buNone/>
              <a:defRPr sz="800"/>
            </a:lvl1pPr>
          </a:lstStyle>
          <a:p>
            <a:r>
              <a:rPr lang="nl-NL" dirty="0"/>
              <a:t> </a:t>
            </a:r>
          </a:p>
        </p:txBody>
      </p:sp>
    </p:spTree>
    <p:extLst>
      <p:ext uri="{BB962C8B-B14F-4D97-AF65-F5344CB8AC3E}">
        <p14:creationId xmlns:p14="http://schemas.microsoft.com/office/powerpoint/2010/main" val="273759364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 iPad (Staand)">
    <p:spTree>
      <p:nvGrpSpPr>
        <p:cNvPr id="1" name=""/>
        <p:cNvGrpSpPr/>
        <p:nvPr/>
      </p:nvGrpSpPr>
      <p:grpSpPr>
        <a:xfrm>
          <a:off x="0" y="0"/>
          <a:ext cx="0" cy="0"/>
          <a:chOff x="0" y="0"/>
          <a:chExt cx="0" cy="0"/>
        </a:xfrm>
      </p:grpSpPr>
      <p:grpSp>
        <p:nvGrpSpPr>
          <p:cNvPr id="9" name="sBackgroundLines"/>
          <p:cNvGrpSpPr/>
          <p:nvPr userDrawn="1"/>
        </p:nvGrpSpPr>
        <p:grpSpPr bwMode="ltGray">
          <a:xfrm>
            <a:off x="2644777" y="4246563"/>
            <a:ext cx="6499225" cy="2611438"/>
            <a:chOff x="2644775" y="4246563"/>
            <a:chExt cx="6499225" cy="2611438"/>
          </a:xfrm>
        </p:grpSpPr>
        <p:sp>
          <p:nvSpPr>
            <p:cNvPr id="10" name="Freeform 9"/>
            <p:cNvSpPr>
              <a:spLocks/>
            </p:cNvSpPr>
            <p:nvPr userDrawn="1"/>
          </p:nvSpPr>
          <p:spPr bwMode="ltGray">
            <a:xfrm>
              <a:off x="2644775" y="4657725"/>
              <a:ext cx="6499225" cy="2200275"/>
            </a:xfrm>
            <a:custGeom>
              <a:avLst/>
              <a:gdLst>
                <a:gd name="T0" fmla="*/ 11091 w 32750"/>
                <a:gd name="T1" fmla="*/ 2 h 11085"/>
                <a:gd name="T2" fmla="*/ 4211 w 32750"/>
                <a:gd name="T3" fmla="*/ 3808 h 11085"/>
                <a:gd name="T4" fmla="*/ 0 w 32750"/>
                <a:gd name="T5" fmla="*/ 11085 h 11085"/>
                <a:gd name="T6" fmla="*/ 74 w 32750"/>
                <a:gd name="T7" fmla="*/ 11085 h 11085"/>
                <a:gd name="T8" fmla="*/ 4266 w 32750"/>
                <a:gd name="T9" fmla="*/ 3841 h 11085"/>
                <a:gd name="T10" fmla="*/ 11091 w 32750"/>
                <a:gd name="T11" fmla="*/ 66 h 11085"/>
                <a:gd name="T12" fmla="*/ 32750 w 32750"/>
                <a:gd name="T13" fmla="*/ 64 h 11085"/>
                <a:gd name="T14" fmla="*/ 32750 w 32750"/>
                <a:gd name="T15" fmla="*/ 0 h 11085"/>
                <a:gd name="T16" fmla="*/ 11091 w 32750"/>
                <a:gd name="T17" fmla="*/ 2 h 1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50" h="11085">
                  <a:moveTo>
                    <a:pt x="11091" y="2"/>
                  </a:moveTo>
                  <a:cubicBezTo>
                    <a:pt x="8283" y="2"/>
                    <a:pt x="5712" y="1424"/>
                    <a:pt x="4211" y="3808"/>
                  </a:cubicBezTo>
                  <a:cubicBezTo>
                    <a:pt x="0" y="11085"/>
                    <a:pt x="0" y="11085"/>
                    <a:pt x="0" y="11085"/>
                  </a:cubicBezTo>
                  <a:cubicBezTo>
                    <a:pt x="74" y="11085"/>
                    <a:pt x="74" y="11085"/>
                    <a:pt x="74" y="11085"/>
                  </a:cubicBezTo>
                  <a:cubicBezTo>
                    <a:pt x="4266" y="3841"/>
                    <a:pt x="4266" y="3841"/>
                    <a:pt x="4266" y="3841"/>
                  </a:cubicBezTo>
                  <a:cubicBezTo>
                    <a:pt x="5754" y="1477"/>
                    <a:pt x="8305" y="66"/>
                    <a:pt x="11091" y="66"/>
                  </a:cubicBezTo>
                  <a:cubicBezTo>
                    <a:pt x="32750" y="64"/>
                    <a:pt x="32750" y="64"/>
                    <a:pt x="32750" y="64"/>
                  </a:cubicBezTo>
                  <a:cubicBezTo>
                    <a:pt x="32750" y="0"/>
                    <a:pt x="32750" y="0"/>
                    <a:pt x="32750" y="0"/>
                  </a:cubicBezTo>
                  <a:lnTo>
                    <a:pt x="11091"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Freeform 7"/>
            <p:cNvSpPr>
              <a:spLocks/>
            </p:cNvSpPr>
            <p:nvPr userDrawn="1"/>
          </p:nvSpPr>
          <p:spPr bwMode="ltGray">
            <a:xfrm>
              <a:off x="6432550" y="4246563"/>
              <a:ext cx="2711450" cy="2611438"/>
            </a:xfrm>
            <a:custGeom>
              <a:avLst/>
              <a:gdLst>
                <a:gd name="T0" fmla="*/ 13667 w 13667"/>
                <a:gd name="T1" fmla="*/ 0 h 13163"/>
                <a:gd name="T2" fmla="*/ 12295 w 13667"/>
                <a:gd name="T3" fmla="*/ 0 h 13163"/>
                <a:gd name="T4" fmla="*/ 5415 w 13667"/>
                <a:gd name="T5" fmla="*/ 3806 h 13163"/>
                <a:gd name="T6" fmla="*/ 0 w 13667"/>
                <a:gd name="T7" fmla="*/ 13163 h 13163"/>
                <a:gd name="T8" fmla="*/ 74 w 13667"/>
                <a:gd name="T9" fmla="*/ 13163 h 13163"/>
                <a:gd name="T10" fmla="*/ 5470 w 13667"/>
                <a:gd name="T11" fmla="*/ 3839 h 13163"/>
                <a:gd name="T12" fmla="*/ 12295 w 13667"/>
                <a:gd name="T13" fmla="*/ 64 h 13163"/>
                <a:gd name="T14" fmla="*/ 13667 w 13667"/>
                <a:gd name="T15" fmla="*/ 64 h 13163"/>
                <a:gd name="T16" fmla="*/ 13667 w 13667"/>
                <a:gd name="T17" fmla="*/ 0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7" h="13163">
                  <a:moveTo>
                    <a:pt x="13667" y="0"/>
                  </a:moveTo>
                  <a:cubicBezTo>
                    <a:pt x="12295" y="0"/>
                    <a:pt x="12295" y="0"/>
                    <a:pt x="12295" y="0"/>
                  </a:cubicBezTo>
                  <a:cubicBezTo>
                    <a:pt x="9487" y="0"/>
                    <a:pt x="6915" y="1422"/>
                    <a:pt x="5415" y="3806"/>
                  </a:cubicBezTo>
                  <a:cubicBezTo>
                    <a:pt x="0" y="13163"/>
                    <a:pt x="0" y="13163"/>
                    <a:pt x="0" y="13163"/>
                  </a:cubicBezTo>
                  <a:cubicBezTo>
                    <a:pt x="74" y="13163"/>
                    <a:pt x="74" y="13163"/>
                    <a:pt x="74" y="13163"/>
                  </a:cubicBezTo>
                  <a:cubicBezTo>
                    <a:pt x="5470" y="3839"/>
                    <a:pt x="5470" y="3839"/>
                    <a:pt x="5470" y="3839"/>
                  </a:cubicBezTo>
                  <a:cubicBezTo>
                    <a:pt x="6958" y="1475"/>
                    <a:pt x="9509" y="64"/>
                    <a:pt x="12295" y="64"/>
                  </a:cubicBezTo>
                  <a:cubicBezTo>
                    <a:pt x="13667" y="64"/>
                    <a:pt x="13667" y="64"/>
                    <a:pt x="13667" y="64"/>
                  </a:cubicBezTo>
                  <a:lnTo>
                    <a:pt x="13667"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5" name="Date Placeholder 4"/>
          <p:cNvSpPr>
            <a:spLocks noGrp="1"/>
          </p:cNvSpPr>
          <p:nvPr>
            <p:ph type="dt" sz="half" idx="10"/>
          </p:nvPr>
        </p:nvSpPr>
        <p:spPr>
          <a:xfrm>
            <a:off x="6066000" y="478800"/>
            <a:ext cx="1710000" cy="180000"/>
          </a:xfrm>
          <a:prstGeom prst="rect">
            <a:avLst/>
          </a:prstGeom>
        </p:spPr>
        <p:txBody>
          <a:bodyPr/>
          <a:lstStyle/>
          <a:p>
            <a:r>
              <a:rPr lang="nl-NL" dirty="0"/>
              <a:t>4 juli 2018</a:t>
            </a:r>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pic>
        <p:nvPicPr>
          <p:cNvPr id="13"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16897" y="2072323"/>
            <a:ext cx="3858289" cy="4780749"/>
          </a:xfrm>
          <a:prstGeom prst="rect">
            <a:avLst/>
          </a:prstGeom>
        </p:spPr>
      </p:pic>
      <p:sp>
        <p:nvSpPr>
          <p:cNvPr id="4" name="Titel 3"/>
          <p:cNvSpPr>
            <a:spLocks noGrp="1"/>
          </p:cNvSpPr>
          <p:nvPr>
            <p:ph type="title"/>
          </p:nvPr>
        </p:nvSpPr>
        <p:spPr/>
        <p:txBody>
          <a:bodyPr/>
          <a:lstStyle/>
          <a:p>
            <a:r>
              <a:rPr lang="nl-NL" dirty="0"/>
              <a:t>Klik om stijl te bewerken</a:t>
            </a:r>
          </a:p>
        </p:txBody>
      </p:sp>
      <p:sp>
        <p:nvSpPr>
          <p:cNvPr id="14" name="Tijdelijke aanduiding voor tekst 13"/>
          <p:cNvSpPr>
            <a:spLocks noGrp="1"/>
          </p:cNvSpPr>
          <p:nvPr>
            <p:ph type="body" sz="quarter" idx="13"/>
          </p:nvPr>
        </p:nvSpPr>
        <p:spPr>
          <a:xfrm>
            <a:off x="1206000" y="2073600"/>
            <a:ext cx="3600000" cy="41544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jdelijke aanduiding voor afbeelding 2"/>
          <p:cNvSpPr>
            <a:spLocks noGrp="1"/>
          </p:cNvSpPr>
          <p:nvPr>
            <p:ph type="pic" sz="quarter" idx="14" hasCustomPrompt="1"/>
          </p:nvPr>
        </p:nvSpPr>
        <p:spPr>
          <a:xfrm rot="-120000">
            <a:off x="5591367" y="2600662"/>
            <a:ext cx="2566800" cy="3416400"/>
          </a:xfrm>
          <a:solidFill>
            <a:schemeClr val="accent5"/>
          </a:solidFill>
        </p:spPr>
        <p:txBody>
          <a:bodyPr bIns="900000" anchor="ctr" anchorCtr="0"/>
          <a:lstStyle>
            <a:lvl1pPr marL="0" indent="0" algn="ctr">
              <a:buNone/>
              <a:defRPr/>
            </a:lvl1pPr>
          </a:lstStyle>
          <a:p>
            <a:r>
              <a:rPr lang="nl-NL" dirty="0"/>
              <a:t> </a:t>
            </a:r>
          </a:p>
        </p:txBody>
      </p:sp>
    </p:spTree>
    <p:extLst>
      <p:ext uri="{BB962C8B-B14F-4D97-AF65-F5344CB8AC3E}">
        <p14:creationId xmlns:p14="http://schemas.microsoft.com/office/powerpoint/2010/main" val="320477263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eld iPad (Liggend)">
    <p:spTree>
      <p:nvGrpSpPr>
        <p:cNvPr id="1" name=""/>
        <p:cNvGrpSpPr/>
        <p:nvPr/>
      </p:nvGrpSpPr>
      <p:grpSpPr>
        <a:xfrm>
          <a:off x="0" y="0"/>
          <a:ext cx="0" cy="0"/>
          <a:chOff x="0" y="0"/>
          <a:chExt cx="0" cy="0"/>
        </a:xfrm>
      </p:grpSpPr>
      <p:grpSp>
        <p:nvGrpSpPr>
          <p:cNvPr id="9" name="sBackgroundLines"/>
          <p:cNvGrpSpPr/>
          <p:nvPr userDrawn="1"/>
        </p:nvGrpSpPr>
        <p:grpSpPr bwMode="ltGray">
          <a:xfrm>
            <a:off x="2644777" y="4246563"/>
            <a:ext cx="6499225" cy="2611438"/>
            <a:chOff x="2644775" y="4246563"/>
            <a:chExt cx="6499225" cy="2611438"/>
          </a:xfrm>
        </p:grpSpPr>
        <p:sp>
          <p:nvSpPr>
            <p:cNvPr id="10" name="Freeform 9"/>
            <p:cNvSpPr>
              <a:spLocks/>
            </p:cNvSpPr>
            <p:nvPr userDrawn="1"/>
          </p:nvSpPr>
          <p:spPr bwMode="ltGray">
            <a:xfrm>
              <a:off x="2644775" y="4657725"/>
              <a:ext cx="6499225" cy="2200275"/>
            </a:xfrm>
            <a:custGeom>
              <a:avLst/>
              <a:gdLst>
                <a:gd name="T0" fmla="*/ 11091 w 32750"/>
                <a:gd name="T1" fmla="*/ 2 h 11085"/>
                <a:gd name="T2" fmla="*/ 4211 w 32750"/>
                <a:gd name="T3" fmla="*/ 3808 h 11085"/>
                <a:gd name="T4" fmla="*/ 0 w 32750"/>
                <a:gd name="T5" fmla="*/ 11085 h 11085"/>
                <a:gd name="T6" fmla="*/ 74 w 32750"/>
                <a:gd name="T7" fmla="*/ 11085 h 11085"/>
                <a:gd name="T8" fmla="*/ 4266 w 32750"/>
                <a:gd name="T9" fmla="*/ 3841 h 11085"/>
                <a:gd name="T10" fmla="*/ 11091 w 32750"/>
                <a:gd name="T11" fmla="*/ 66 h 11085"/>
                <a:gd name="T12" fmla="*/ 32750 w 32750"/>
                <a:gd name="T13" fmla="*/ 64 h 11085"/>
                <a:gd name="T14" fmla="*/ 32750 w 32750"/>
                <a:gd name="T15" fmla="*/ 0 h 11085"/>
                <a:gd name="T16" fmla="*/ 11091 w 32750"/>
                <a:gd name="T17" fmla="*/ 2 h 1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50" h="11085">
                  <a:moveTo>
                    <a:pt x="11091" y="2"/>
                  </a:moveTo>
                  <a:cubicBezTo>
                    <a:pt x="8283" y="2"/>
                    <a:pt x="5712" y="1424"/>
                    <a:pt x="4211" y="3808"/>
                  </a:cubicBezTo>
                  <a:cubicBezTo>
                    <a:pt x="0" y="11085"/>
                    <a:pt x="0" y="11085"/>
                    <a:pt x="0" y="11085"/>
                  </a:cubicBezTo>
                  <a:cubicBezTo>
                    <a:pt x="74" y="11085"/>
                    <a:pt x="74" y="11085"/>
                    <a:pt x="74" y="11085"/>
                  </a:cubicBezTo>
                  <a:cubicBezTo>
                    <a:pt x="4266" y="3841"/>
                    <a:pt x="4266" y="3841"/>
                    <a:pt x="4266" y="3841"/>
                  </a:cubicBezTo>
                  <a:cubicBezTo>
                    <a:pt x="5754" y="1477"/>
                    <a:pt x="8305" y="66"/>
                    <a:pt x="11091" y="66"/>
                  </a:cubicBezTo>
                  <a:cubicBezTo>
                    <a:pt x="32750" y="64"/>
                    <a:pt x="32750" y="64"/>
                    <a:pt x="32750" y="64"/>
                  </a:cubicBezTo>
                  <a:cubicBezTo>
                    <a:pt x="32750" y="0"/>
                    <a:pt x="32750" y="0"/>
                    <a:pt x="32750" y="0"/>
                  </a:cubicBezTo>
                  <a:lnTo>
                    <a:pt x="11091"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Freeform 7"/>
            <p:cNvSpPr>
              <a:spLocks/>
            </p:cNvSpPr>
            <p:nvPr userDrawn="1"/>
          </p:nvSpPr>
          <p:spPr bwMode="ltGray">
            <a:xfrm>
              <a:off x="6432550" y="4246563"/>
              <a:ext cx="2711450" cy="2611438"/>
            </a:xfrm>
            <a:custGeom>
              <a:avLst/>
              <a:gdLst>
                <a:gd name="T0" fmla="*/ 13667 w 13667"/>
                <a:gd name="T1" fmla="*/ 0 h 13163"/>
                <a:gd name="T2" fmla="*/ 12295 w 13667"/>
                <a:gd name="T3" fmla="*/ 0 h 13163"/>
                <a:gd name="T4" fmla="*/ 5415 w 13667"/>
                <a:gd name="T5" fmla="*/ 3806 h 13163"/>
                <a:gd name="T6" fmla="*/ 0 w 13667"/>
                <a:gd name="T7" fmla="*/ 13163 h 13163"/>
                <a:gd name="T8" fmla="*/ 74 w 13667"/>
                <a:gd name="T9" fmla="*/ 13163 h 13163"/>
                <a:gd name="T10" fmla="*/ 5470 w 13667"/>
                <a:gd name="T11" fmla="*/ 3839 h 13163"/>
                <a:gd name="T12" fmla="*/ 12295 w 13667"/>
                <a:gd name="T13" fmla="*/ 64 h 13163"/>
                <a:gd name="T14" fmla="*/ 13667 w 13667"/>
                <a:gd name="T15" fmla="*/ 64 h 13163"/>
                <a:gd name="T16" fmla="*/ 13667 w 13667"/>
                <a:gd name="T17" fmla="*/ 0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7" h="13163">
                  <a:moveTo>
                    <a:pt x="13667" y="0"/>
                  </a:moveTo>
                  <a:cubicBezTo>
                    <a:pt x="12295" y="0"/>
                    <a:pt x="12295" y="0"/>
                    <a:pt x="12295" y="0"/>
                  </a:cubicBezTo>
                  <a:cubicBezTo>
                    <a:pt x="9487" y="0"/>
                    <a:pt x="6915" y="1422"/>
                    <a:pt x="5415" y="3806"/>
                  </a:cubicBezTo>
                  <a:cubicBezTo>
                    <a:pt x="0" y="13163"/>
                    <a:pt x="0" y="13163"/>
                    <a:pt x="0" y="13163"/>
                  </a:cubicBezTo>
                  <a:cubicBezTo>
                    <a:pt x="74" y="13163"/>
                    <a:pt x="74" y="13163"/>
                    <a:pt x="74" y="13163"/>
                  </a:cubicBezTo>
                  <a:cubicBezTo>
                    <a:pt x="5470" y="3839"/>
                    <a:pt x="5470" y="3839"/>
                    <a:pt x="5470" y="3839"/>
                  </a:cubicBezTo>
                  <a:cubicBezTo>
                    <a:pt x="6958" y="1475"/>
                    <a:pt x="9509" y="64"/>
                    <a:pt x="12295" y="64"/>
                  </a:cubicBezTo>
                  <a:cubicBezTo>
                    <a:pt x="13667" y="64"/>
                    <a:pt x="13667" y="64"/>
                    <a:pt x="13667" y="64"/>
                  </a:cubicBezTo>
                  <a:lnTo>
                    <a:pt x="13667"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5" name="Date Placeholder 4"/>
          <p:cNvSpPr>
            <a:spLocks noGrp="1"/>
          </p:cNvSpPr>
          <p:nvPr>
            <p:ph type="dt" sz="half" idx="10"/>
          </p:nvPr>
        </p:nvSpPr>
        <p:spPr>
          <a:xfrm>
            <a:off x="6066000" y="478800"/>
            <a:ext cx="1710000" cy="180000"/>
          </a:xfrm>
          <a:prstGeom prst="rect">
            <a:avLst/>
          </a:prstGeom>
        </p:spPr>
        <p:txBody>
          <a:bodyPr/>
          <a:lstStyle/>
          <a:p>
            <a:r>
              <a:rPr lang="nl-NL" dirty="0"/>
              <a:t>4 juli 2018</a:t>
            </a:r>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pic>
        <p:nvPicPr>
          <p:cNvPr id="16"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4348800" y="1620000"/>
            <a:ext cx="3858289" cy="4780749"/>
          </a:xfrm>
          <a:prstGeom prst="rect">
            <a:avLst/>
          </a:prstGeom>
        </p:spPr>
      </p:pic>
      <p:sp>
        <p:nvSpPr>
          <p:cNvPr id="3" name="Titel 2"/>
          <p:cNvSpPr>
            <a:spLocks noGrp="1"/>
          </p:cNvSpPr>
          <p:nvPr>
            <p:ph type="title"/>
          </p:nvPr>
        </p:nvSpPr>
        <p:spPr/>
        <p:txBody>
          <a:bodyPr/>
          <a:lstStyle/>
          <a:p>
            <a:r>
              <a:rPr lang="nl-NL" dirty="0"/>
              <a:t>Klik om stijl te bewerken</a:t>
            </a:r>
          </a:p>
        </p:txBody>
      </p:sp>
      <p:sp>
        <p:nvSpPr>
          <p:cNvPr id="8" name="Tijdelijke aanduiding voor tekst 7"/>
          <p:cNvSpPr>
            <a:spLocks noGrp="1"/>
          </p:cNvSpPr>
          <p:nvPr>
            <p:ph type="body" sz="quarter" idx="13"/>
          </p:nvPr>
        </p:nvSpPr>
        <p:spPr>
          <a:xfrm>
            <a:off x="1206000" y="2073600"/>
            <a:ext cx="2880000" cy="41544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afbeelding 11"/>
          <p:cNvSpPr>
            <a:spLocks noGrp="1"/>
          </p:cNvSpPr>
          <p:nvPr>
            <p:ph type="pic" sz="quarter" idx="14" hasCustomPrompt="1"/>
          </p:nvPr>
        </p:nvSpPr>
        <p:spPr>
          <a:xfrm rot="-120000">
            <a:off x="4735052" y="2566632"/>
            <a:ext cx="3416400" cy="2566800"/>
          </a:xfrm>
          <a:solidFill>
            <a:schemeClr val="accent5"/>
          </a:solidFill>
        </p:spPr>
        <p:txBody>
          <a:bodyPr bIns="900000" anchor="ctr" anchorCtr="0"/>
          <a:lstStyle>
            <a:lvl1pPr marL="0" indent="0" algn="ctr">
              <a:buNone/>
              <a:defRPr/>
            </a:lvl1pPr>
          </a:lstStyle>
          <a:p>
            <a:r>
              <a:rPr lang="nl-NL" dirty="0"/>
              <a:t> </a:t>
            </a:r>
          </a:p>
        </p:txBody>
      </p:sp>
    </p:spTree>
    <p:extLst>
      <p:ext uri="{BB962C8B-B14F-4D97-AF65-F5344CB8AC3E}">
        <p14:creationId xmlns:p14="http://schemas.microsoft.com/office/powerpoint/2010/main" val="212353915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nhoud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1800" b="1" kern="1200" smtClean="0">
                <a:solidFill>
                  <a:schemeClr val="accent2"/>
                </a:solidFill>
                <a:latin typeface="+mj-lt"/>
                <a:ea typeface="+mj-ea"/>
                <a:cs typeface="+mj-cs"/>
              </a:defRPr>
            </a:lvl1pPr>
          </a:lstStyle>
          <a:p>
            <a:r>
              <a:rPr lang="nl-NL" dirty="0"/>
              <a:t>Klik om stijl te bewerken</a:t>
            </a:r>
          </a:p>
        </p:txBody>
      </p:sp>
      <p:sp>
        <p:nvSpPr>
          <p:cNvPr id="3" name="Content Placeholder 2"/>
          <p:cNvSpPr>
            <a:spLocks noGrp="1"/>
          </p:cNvSpPr>
          <p:nvPr>
            <p:ph idx="1"/>
          </p:nvPr>
        </p:nvSpPr>
        <p:spPr/>
        <p:txBody>
          <a:bodyPr/>
          <a:lstStyle>
            <a:lvl1pPr>
              <a:defRPr sz="1200"/>
            </a:lvl1pPr>
            <a:lvl2pPr>
              <a:defRPr sz="1200"/>
            </a:lvl2pPr>
            <a:lvl3pPr>
              <a:defRPr sz="1200"/>
            </a:lvl3pPr>
            <a:lvl4pPr>
              <a:defRPr sz="1200"/>
            </a:lvl4pPr>
            <a:lvl5pPr>
              <a:defRPr sz="1200"/>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r>
              <a:rPr lang="nl-NL" dirty="0"/>
              <a:t>#</a:t>
            </a:r>
            <a:fld id="{41DB2716-3555-4756-BDF8-0DE425FAE472}" type="slidenum">
              <a:rPr lang="nl-NL" smtClean="0"/>
              <a:pPr/>
              <a:t>‹nr.›</a:t>
            </a:fld>
            <a:endParaRPr lang="nl-NL" dirty="0"/>
          </a:p>
        </p:txBody>
      </p:sp>
    </p:spTree>
    <p:extLst>
      <p:ext uri="{BB962C8B-B14F-4D97-AF65-F5344CB8AC3E}">
        <p14:creationId xmlns:p14="http://schemas.microsoft.com/office/powerpoint/2010/main" val="38398204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2400" y="1281600"/>
            <a:ext cx="7347600" cy="738000"/>
          </a:xfrm>
          <a:prstGeom prst="rect">
            <a:avLst/>
          </a:prstGeom>
        </p:spPr>
        <p:txBody>
          <a:bodyPr vert="horz" lIns="0" tIns="0" rIns="0" bIns="0" rtlCol="0" anchor="t" anchorCtr="0">
            <a:noAutofit/>
          </a:bodyPr>
          <a:lstStyle/>
          <a:p>
            <a:r>
              <a:rPr lang="nl-NL" dirty="0"/>
              <a:t>Klik om stijl te bewerken</a:t>
            </a:r>
          </a:p>
        </p:txBody>
      </p:sp>
      <p:sp>
        <p:nvSpPr>
          <p:cNvPr id="3" name="Text Placeholder 2"/>
          <p:cNvSpPr>
            <a:spLocks noGrp="1"/>
          </p:cNvSpPr>
          <p:nvPr>
            <p:ph type="body" idx="1"/>
          </p:nvPr>
        </p:nvSpPr>
        <p:spPr>
          <a:xfrm>
            <a:off x="1202400" y="2073600"/>
            <a:ext cx="7347600" cy="4154400"/>
          </a:xfrm>
          <a:prstGeom prst="rect">
            <a:avLst/>
          </a:prstGeom>
        </p:spPr>
        <p:txBody>
          <a:bodyPr vert="horz" lIns="0" tIns="0" rIns="0" bIns="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Footer Placeholder 4"/>
          <p:cNvSpPr>
            <a:spLocks noGrp="1"/>
          </p:cNvSpPr>
          <p:nvPr>
            <p:ph type="ftr" sz="quarter" idx="3"/>
          </p:nvPr>
        </p:nvSpPr>
        <p:spPr>
          <a:xfrm>
            <a:off x="1202400" y="6570000"/>
            <a:ext cx="7347600" cy="180000"/>
          </a:xfrm>
          <a:prstGeom prst="rect">
            <a:avLst/>
          </a:prstGeom>
        </p:spPr>
        <p:txBody>
          <a:bodyPr vert="horz" lIns="0" tIns="0" rIns="0" bIns="0" rtlCol="0" anchor="ctr"/>
          <a:lstStyle>
            <a:lvl1pPr algn="l">
              <a:defRPr sz="800">
                <a:solidFill>
                  <a:schemeClr val="tx1"/>
                </a:solidFill>
              </a:defRPr>
            </a:lvl1pPr>
          </a:lstStyle>
          <a:p>
            <a:endParaRPr lang="nl-NL" dirty="0"/>
          </a:p>
        </p:txBody>
      </p:sp>
      <p:sp>
        <p:nvSpPr>
          <p:cNvPr id="6" name="Slide Number Placeholder 5"/>
          <p:cNvSpPr>
            <a:spLocks noGrp="1"/>
          </p:cNvSpPr>
          <p:nvPr>
            <p:ph type="sldNum" sz="quarter" idx="4"/>
          </p:nvPr>
        </p:nvSpPr>
        <p:spPr>
          <a:xfrm>
            <a:off x="7884000" y="478800"/>
            <a:ext cx="666000" cy="180000"/>
          </a:xfrm>
          <a:prstGeom prst="rect">
            <a:avLst/>
          </a:prstGeom>
        </p:spPr>
        <p:txBody>
          <a:bodyPr vert="horz" lIns="0" tIns="0" rIns="0" bIns="0" rtlCol="0" anchor="t" anchorCtr="0"/>
          <a:lstStyle>
            <a:lvl1pPr algn="r">
              <a:defRPr sz="800">
                <a:solidFill>
                  <a:schemeClr val="tx1"/>
                </a:solidFill>
              </a:defRPr>
            </a:lvl1pPr>
          </a:lstStyle>
          <a:p>
            <a:r>
              <a:rPr lang="nl-NL" dirty="0"/>
              <a:t>#</a:t>
            </a:r>
            <a:fld id="{41DB2716-3555-4756-BDF8-0DE425FAE472}" type="slidenum">
              <a:rPr lang="nl-NL" smtClean="0"/>
              <a:pPr/>
              <a:t>‹nr.›</a:t>
            </a:fld>
            <a:endParaRPr lang="nl-NL" dirty="0"/>
          </a:p>
        </p:txBody>
      </p:sp>
      <p:grpSp>
        <p:nvGrpSpPr>
          <p:cNvPr id="33" name="sLines"/>
          <p:cNvGrpSpPr/>
          <p:nvPr/>
        </p:nvGrpSpPr>
        <p:grpSpPr bwMode="ltGray">
          <a:xfrm>
            <a:off x="0" y="0"/>
            <a:ext cx="9144000" cy="1373188"/>
            <a:chOff x="0" y="0"/>
            <a:chExt cx="9144000" cy="1373188"/>
          </a:xfrm>
        </p:grpSpPr>
        <p:sp>
          <p:nvSpPr>
            <p:cNvPr id="34" name="Freeform 12"/>
            <p:cNvSpPr>
              <a:spLocks/>
            </p:cNvSpPr>
            <p:nvPr userDrawn="1"/>
          </p:nvSpPr>
          <p:spPr bwMode="ltGray">
            <a:xfrm>
              <a:off x="0" y="785813"/>
              <a:ext cx="9144000" cy="587375"/>
            </a:xfrm>
            <a:custGeom>
              <a:avLst/>
              <a:gdLst>
                <a:gd name="T0" fmla="*/ 0 w 46080"/>
                <a:gd name="T1" fmla="*/ 2960 h 2960"/>
                <a:gd name="T2" fmla="*/ 0 w 46080"/>
                <a:gd name="T3" fmla="*/ 2864 h 2960"/>
                <a:gd name="T4" fmla="*/ 88 w 46080"/>
                <a:gd name="T5" fmla="*/ 2763 h 2960"/>
                <a:gd name="T6" fmla="*/ 6265 w 46080"/>
                <a:gd name="T7" fmla="*/ 2 h 2960"/>
                <a:gd name="T8" fmla="*/ 46080 w 46080"/>
                <a:gd name="T9" fmla="*/ 0 h 2960"/>
                <a:gd name="T10" fmla="*/ 46080 w 46080"/>
                <a:gd name="T11" fmla="*/ 64 h 2960"/>
                <a:gd name="T12" fmla="*/ 6265 w 46080"/>
                <a:gd name="T13" fmla="*/ 66 h 2960"/>
                <a:gd name="T14" fmla="*/ 136 w 46080"/>
                <a:gd name="T15" fmla="*/ 2806 h 2960"/>
                <a:gd name="T16" fmla="*/ 74 w 46080"/>
                <a:gd name="T17" fmla="*/ 2875 h 2960"/>
                <a:gd name="T18" fmla="*/ 0 w 46080"/>
                <a:gd name="T19" fmla="*/ 2960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080" h="2960">
                  <a:moveTo>
                    <a:pt x="0" y="2960"/>
                  </a:moveTo>
                  <a:cubicBezTo>
                    <a:pt x="0" y="2864"/>
                    <a:pt x="0" y="2864"/>
                    <a:pt x="0" y="2864"/>
                  </a:cubicBezTo>
                  <a:cubicBezTo>
                    <a:pt x="37" y="2821"/>
                    <a:pt x="50" y="2805"/>
                    <a:pt x="88" y="2763"/>
                  </a:cubicBezTo>
                  <a:cubicBezTo>
                    <a:pt x="1661" y="1009"/>
                    <a:pt x="3913" y="2"/>
                    <a:pt x="6265" y="2"/>
                  </a:cubicBezTo>
                  <a:cubicBezTo>
                    <a:pt x="46080" y="0"/>
                    <a:pt x="46080" y="0"/>
                    <a:pt x="46080" y="0"/>
                  </a:cubicBezTo>
                  <a:cubicBezTo>
                    <a:pt x="46080" y="64"/>
                    <a:pt x="46080" y="64"/>
                    <a:pt x="46080" y="64"/>
                  </a:cubicBezTo>
                  <a:cubicBezTo>
                    <a:pt x="6265" y="66"/>
                    <a:pt x="6265" y="66"/>
                    <a:pt x="6265" y="66"/>
                  </a:cubicBezTo>
                  <a:cubicBezTo>
                    <a:pt x="3931" y="66"/>
                    <a:pt x="1697" y="1065"/>
                    <a:pt x="136" y="2806"/>
                  </a:cubicBezTo>
                  <a:cubicBezTo>
                    <a:pt x="115" y="2829"/>
                    <a:pt x="95" y="2852"/>
                    <a:pt x="74" y="2875"/>
                  </a:cubicBezTo>
                  <a:cubicBezTo>
                    <a:pt x="58" y="2894"/>
                    <a:pt x="17" y="2940"/>
                    <a:pt x="0" y="296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p>
          </p:txBody>
        </p:sp>
        <p:sp>
          <p:nvSpPr>
            <p:cNvPr id="35" name="Freeform 13"/>
            <p:cNvSpPr>
              <a:spLocks/>
            </p:cNvSpPr>
            <p:nvPr userDrawn="1"/>
          </p:nvSpPr>
          <p:spPr bwMode="ltGray">
            <a:xfrm>
              <a:off x="5121275" y="0"/>
              <a:ext cx="4022725" cy="1057275"/>
            </a:xfrm>
            <a:custGeom>
              <a:avLst/>
              <a:gdLst>
                <a:gd name="T0" fmla="*/ 7798 w 20270"/>
                <a:gd name="T1" fmla="*/ 5262 h 5327"/>
                <a:gd name="T2" fmla="*/ 919 w 20270"/>
                <a:gd name="T3" fmla="*/ 1457 h 5327"/>
                <a:gd name="T4" fmla="*/ 74 w 20270"/>
                <a:gd name="T5" fmla="*/ 0 h 5327"/>
                <a:gd name="T6" fmla="*/ 0 w 20270"/>
                <a:gd name="T7" fmla="*/ 0 h 5327"/>
                <a:gd name="T8" fmla="*/ 864 w 20270"/>
                <a:gd name="T9" fmla="*/ 1491 h 5327"/>
                <a:gd name="T10" fmla="*/ 7798 w 20270"/>
                <a:gd name="T11" fmla="*/ 5326 h 5327"/>
                <a:gd name="T12" fmla="*/ 20270 w 20270"/>
                <a:gd name="T13" fmla="*/ 5327 h 5327"/>
                <a:gd name="T14" fmla="*/ 20270 w 20270"/>
                <a:gd name="T15" fmla="*/ 5263 h 5327"/>
                <a:gd name="T16" fmla="*/ 7798 w 20270"/>
                <a:gd name="T17" fmla="*/ 5262 h 5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70" h="5327">
                  <a:moveTo>
                    <a:pt x="7798" y="5262"/>
                  </a:moveTo>
                  <a:cubicBezTo>
                    <a:pt x="4990" y="5262"/>
                    <a:pt x="2418" y="3839"/>
                    <a:pt x="919" y="1457"/>
                  </a:cubicBezTo>
                  <a:cubicBezTo>
                    <a:pt x="74" y="0"/>
                    <a:pt x="74" y="0"/>
                    <a:pt x="74" y="0"/>
                  </a:cubicBezTo>
                  <a:cubicBezTo>
                    <a:pt x="0" y="0"/>
                    <a:pt x="0" y="0"/>
                    <a:pt x="0" y="0"/>
                  </a:cubicBezTo>
                  <a:cubicBezTo>
                    <a:pt x="864" y="1491"/>
                    <a:pt x="864" y="1491"/>
                    <a:pt x="864" y="1491"/>
                  </a:cubicBezTo>
                  <a:cubicBezTo>
                    <a:pt x="2376" y="3892"/>
                    <a:pt x="4968" y="5326"/>
                    <a:pt x="7798" y="5326"/>
                  </a:cubicBezTo>
                  <a:cubicBezTo>
                    <a:pt x="20270" y="5327"/>
                    <a:pt x="20270" y="5327"/>
                    <a:pt x="20270" y="5327"/>
                  </a:cubicBezTo>
                  <a:cubicBezTo>
                    <a:pt x="20270" y="5263"/>
                    <a:pt x="20270" y="5263"/>
                    <a:pt x="20270" y="5263"/>
                  </a:cubicBezTo>
                  <a:lnTo>
                    <a:pt x="7798" y="526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grpSp>
        <p:nvGrpSpPr>
          <p:cNvPr id="11" name="Groep 10"/>
          <p:cNvGrpSpPr>
            <a:grpSpLocks noChangeAspect="1"/>
          </p:cNvGrpSpPr>
          <p:nvPr userDrawn="1"/>
        </p:nvGrpSpPr>
        <p:grpSpPr bwMode="black">
          <a:xfrm>
            <a:off x="691200" y="265898"/>
            <a:ext cx="1514195" cy="338400"/>
            <a:chOff x="0" y="2066925"/>
            <a:chExt cx="10058400" cy="2247901"/>
          </a:xfrm>
          <a:solidFill>
            <a:schemeClr val="accent1"/>
          </a:solidFill>
        </p:grpSpPr>
        <p:sp>
          <p:nvSpPr>
            <p:cNvPr id="12" name="Freeform 5"/>
            <p:cNvSpPr>
              <a:spLocks noEditPoints="1"/>
            </p:cNvSpPr>
            <p:nvPr/>
          </p:nvSpPr>
          <p:spPr bwMode="black">
            <a:xfrm>
              <a:off x="0" y="2066925"/>
              <a:ext cx="7405688" cy="1609725"/>
            </a:xfrm>
            <a:custGeom>
              <a:avLst/>
              <a:gdLst>
                <a:gd name="T0" fmla="*/ 7592 w 11520"/>
                <a:gd name="T1" fmla="*/ 216 h 2504"/>
                <a:gd name="T2" fmla="*/ 8172 w 11520"/>
                <a:gd name="T3" fmla="*/ 0 h 2504"/>
                <a:gd name="T4" fmla="*/ 9339 w 11520"/>
                <a:gd name="T5" fmla="*/ 741 h 2504"/>
                <a:gd name="T6" fmla="*/ 9607 w 11520"/>
                <a:gd name="T7" fmla="*/ 741 h 2504"/>
                <a:gd name="T8" fmla="*/ 11520 w 11520"/>
                <a:gd name="T9" fmla="*/ 754 h 2504"/>
                <a:gd name="T10" fmla="*/ 10387 w 11520"/>
                <a:gd name="T11" fmla="*/ 968 h 2504"/>
                <a:gd name="T12" fmla="*/ 11440 w 11520"/>
                <a:gd name="T13" fmla="*/ 1515 h 2504"/>
                <a:gd name="T14" fmla="*/ 10936 w 11520"/>
                <a:gd name="T15" fmla="*/ 1805 h 2504"/>
                <a:gd name="T16" fmla="*/ 9607 w 11520"/>
                <a:gd name="T17" fmla="*/ 1777 h 2504"/>
                <a:gd name="T18" fmla="*/ 8721 w 11520"/>
                <a:gd name="T19" fmla="*/ 968 h 2504"/>
                <a:gd name="T20" fmla="*/ 8456 w 11520"/>
                <a:gd name="T21" fmla="*/ 954 h 2504"/>
                <a:gd name="T22" fmla="*/ 7805 w 11520"/>
                <a:gd name="T23" fmla="*/ 331 h 2504"/>
                <a:gd name="T24" fmla="*/ 6727 w 11520"/>
                <a:gd name="T25" fmla="*/ 968 h 2504"/>
                <a:gd name="T26" fmla="*/ 6468 w 11520"/>
                <a:gd name="T27" fmla="*/ 1588 h 2504"/>
                <a:gd name="T28" fmla="*/ 5330 w 11520"/>
                <a:gd name="T29" fmla="*/ 1148 h 2504"/>
                <a:gd name="T30" fmla="*/ 4901 w 11520"/>
                <a:gd name="T31" fmla="*/ 1295 h 2504"/>
                <a:gd name="T32" fmla="*/ 3725 w 11520"/>
                <a:gd name="T33" fmla="*/ 1731 h 2504"/>
                <a:gd name="T34" fmla="*/ 4222 w 11520"/>
                <a:gd name="T35" fmla="*/ 1572 h 2504"/>
                <a:gd name="T36" fmla="*/ 4323 w 11520"/>
                <a:gd name="T37" fmla="*/ 1034 h 2504"/>
                <a:gd name="T38" fmla="*/ 3178 w 11520"/>
                <a:gd name="T39" fmla="*/ 1426 h 2504"/>
                <a:gd name="T40" fmla="*/ 3321 w 11520"/>
                <a:gd name="T41" fmla="*/ 1795 h 2504"/>
                <a:gd name="T42" fmla="*/ 2869 w 11520"/>
                <a:gd name="T43" fmla="*/ 1632 h 2504"/>
                <a:gd name="T44" fmla="*/ 1860 w 11520"/>
                <a:gd name="T45" fmla="*/ 1307 h 2504"/>
                <a:gd name="T46" fmla="*/ 1432 w 11520"/>
                <a:gd name="T47" fmla="*/ 1872 h 2504"/>
                <a:gd name="T48" fmla="*/ 136 w 11520"/>
                <a:gd name="T49" fmla="*/ 2427 h 2504"/>
                <a:gd name="T50" fmla="*/ 634 w 11520"/>
                <a:gd name="T51" fmla="*/ 2265 h 2504"/>
                <a:gd name="T52" fmla="*/ 770 w 11520"/>
                <a:gd name="T53" fmla="*/ 1801 h 2504"/>
                <a:gd name="T54" fmla="*/ 9 w 11520"/>
                <a:gd name="T55" fmla="*/ 751 h 2504"/>
                <a:gd name="T56" fmla="*/ 1035 w 11520"/>
                <a:gd name="T57" fmla="*/ 28 h 2504"/>
                <a:gd name="T58" fmla="*/ 823 w 11520"/>
                <a:gd name="T59" fmla="*/ 254 h 2504"/>
                <a:gd name="T60" fmla="*/ 267 w 11520"/>
                <a:gd name="T61" fmla="*/ 949 h 2504"/>
                <a:gd name="T62" fmla="*/ 1163 w 11520"/>
                <a:gd name="T63" fmla="*/ 741 h 2504"/>
                <a:gd name="T64" fmla="*/ 2495 w 11520"/>
                <a:gd name="T65" fmla="*/ 236 h 2504"/>
                <a:gd name="T66" fmla="*/ 2067 w 11520"/>
                <a:gd name="T67" fmla="*/ 320 h 2504"/>
                <a:gd name="T68" fmla="*/ 2564 w 11520"/>
                <a:gd name="T69" fmla="*/ 3 h 2504"/>
                <a:gd name="T70" fmla="*/ 3842 w 11520"/>
                <a:gd name="T71" fmla="*/ 741 h 2504"/>
                <a:gd name="T72" fmla="*/ 4790 w 11520"/>
                <a:gd name="T73" fmla="*/ 72 h 2504"/>
                <a:gd name="T74" fmla="*/ 4734 w 11520"/>
                <a:gd name="T75" fmla="*/ 295 h 2504"/>
                <a:gd name="T76" fmla="*/ 4045 w 11520"/>
                <a:gd name="T77" fmla="*/ 460 h 2504"/>
                <a:gd name="T78" fmla="*/ 5595 w 11520"/>
                <a:gd name="T79" fmla="*/ 1098 h 2504"/>
                <a:gd name="T80" fmla="*/ 6468 w 11520"/>
                <a:gd name="T81" fmla="*/ 331 h 2504"/>
                <a:gd name="T82" fmla="*/ 7324 w 11520"/>
                <a:gd name="T83" fmla="*/ 741 h 2504"/>
                <a:gd name="T84" fmla="*/ 2923 w 11520"/>
                <a:gd name="T85" fmla="*/ 1353 h 2504"/>
                <a:gd name="T86" fmla="*/ 2115 w 11520"/>
                <a:gd name="T87" fmla="*/ 1285 h 2504"/>
                <a:gd name="T88" fmla="*/ 11238 w 11520"/>
                <a:gd name="T89" fmla="*/ 741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20" h="2504">
                  <a:moveTo>
                    <a:pt x="7324" y="43"/>
                  </a:moveTo>
                  <a:cubicBezTo>
                    <a:pt x="7592" y="43"/>
                    <a:pt x="7592" y="43"/>
                    <a:pt x="7592" y="43"/>
                  </a:cubicBezTo>
                  <a:cubicBezTo>
                    <a:pt x="7592" y="216"/>
                    <a:pt x="7592" y="216"/>
                    <a:pt x="7592" y="216"/>
                  </a:cubicBezTo>
                  <a:cubicBezTo>
                    <a:pt x="7619" y="198"/>
                    <a:pt x="7646" y="179"/>
                    <a:pt x="7676" y="159"/>
                  </a:cubicBezTo>
                  <a:cubicBezTo>
                    <a:pt x="7714" y="133"/>
                    <a:pt x="7756" y="107"/>
                    <a:pt x="7804" y="83"/>
                  </a:cubicBezTo>
                  <a:cubicBezTo>
                    <a:pt x="7899" y="36"/>
                    <a:pt x="8017" y="0"/>
                    <a:pt x="8172" y="0"/>
                  </a:cubicBezTo>
                  <a:cubicBezTo>
                    <a:pt x="8689" y="0"/>
                    <a:pt x="8721" y="370"/>
                    <a:pt x="8721" y="660"/>
                  </a:cubicBezTo>
                  <a:cubicBezTo>
                    <a:pt x="8721" y="741"/>
                    <a:pt x="8721" y="741"/>
                    <a:pt x="8721" y="741"/>
                  </a:cubicBezTo>
                  <a:cubicBezTo>
                    <a:pt x="9339" y="741"/>
                    <a:pt x="9339" y="741"/>
                    <a:pt x="9339" y="741"/>
                  </a:cubicBezTo>
                  <a:cubicBezTo>
                    <a:pt x="9339" y="154"/>
                    <a:pt x="9339" y="154"/>
                    <a:pt x="9339" y="154"/>
                  </a:cubicBezTo>
                  <a:cubicBezTo>
                    <a:pt x="9607" y="154"/>
                    <a:pt x="9607" y="154"/>
                    <a:pt x="9607" y="154"/>
                  </a:cubicBezTo>
                  <a:cubicBezTo>
                    <a:pt x="9607" y="741"/>
                    <a:pt x="9607" y="741"/>
                    <a:pt x="9607" y="741"/>
                  </a:cubicBezTo>
                  <a:cubicBezTo>
                    <a:pt x="10130" y="741"/>
                    <a:pt x="10130" y="741"/>
                    <a:pt x="10130" y="741"/>
                  </a:cubicBezTo>
                  <a:cubicBezTo>
                    <a:pt x="10191" y="200"/>
                    <a:pt x="10502" y="3"/>
                    <a:pt x="10892" y="3"/>
                  </a:cubicBezTo>
                  <a:cubicBezTo>
                    <a:pt x="11292" y="3"/>
                    <a:pt x="11494" y="260"/>
                    <a:pt x="11520" y="754"/>
                  </a:cubicBezTo>
                  <a:cubicBezTo>
                    <a:pt x="11520" y="759"/>
                    <a:pt x="11520" y="764"/>
                    <a:pt x="11520" y="769"/>
                  </a:cubicBezTo>
                  <a:cubicBezTo>
                    <a:pt x="11520" y="968"/>
                    <a:pt x="11520" y="968"/>
                    <a:pt x="11520" y="968"/>
                  </a:cubicBezTo>
                  <a:cubicBezTo>
                    <a:pt x="10387" y="968"/>
                    <a:pt x="10387" y="968"/>
                    <a:pt x="10387" y="968"/>
                  </a:cubicBezTo>
                  <a:cubicBezTo>
                    <a:pt x="10407" y="1483"/>
                    <a:pt x="10659" y="1569"/>
                    <a:pt x="11011" y="1569"/>
                  </a:cubicBezTo>
                  <a:cubicBezTo>
                    <a:pt x="11132" y="1569"/>
                    <a:pt x="11365" y="1541"/>
                    <a:pt x="11426" y="1520"/>
                  </a:cubicBezTo>
                  <a:cubicBezTo>
                    <a:pt x="11440" y="1515"/>
                    <a:pt x="11440" y="1515"/>
                    <a:pt x="11440" y="1515"/>
                  </a:cubicBezTo>
                  <a:cubicBezTo>
                    <a:pt x="11489" y="1741"/>
                    <a:pt x="11489" y="1741"/>
                    <a:pt x="11489" y="1741"/>
                  </a:cubicBezTo>
                  <a:cubicBezTo>
                    <a:pt x="11479" y="1745"/>
                    <a:pt x="11479" y="1745"/>
                    <a:pt x="11479" y="1745"/>
                  </a:cubicBezTo>
                  <a:cubicBezTo>
                    <a:pt x="11423" y="1768"/>
                    <a:pt x="11142" y="1805"/>
                    <a:pt x="10936" y="1805"/>
                  </a:cubicBezTo>
                  <a:cubicBezTo>
                    <a:pt x="10443" y="1805"/>
                    <a:pt x="10129" y="1607"/>
                    <a:pt x="10120" y="968"/>
                  </a:cubicBezTo>
                  <a:cubicBezTo>
                    <a:pt x="9607" y="968"/>
                    <a:pt x="9607" y="968"/>
                    <a:pt x="9607" y="968"/>
                  </a:cubicBezTo>
                  <a:cubicBezTo>
                    <a:pt x="9607" y="1777"/>
                    <a:pt x="9607" y="1777"/>
                    <a:pt x="9607" y="1777"/>
                  </a:cubicBezTo>
                  <a:cubicBezTo>
                    <a:pt x="9339" y="1777"/>
                    <a:pt x="9339" y="1777"/>
                    <a:pt x="9339" y="1777"/>
                  </a:cubicBezTo>
                  <a:cubicBezTo>
                    <a:pt x="9339" y="968"/>
                    <a:pt x="9339" y="968"/>
                    <a:pt x="9339" y="968"/>
                  </a:cubicBezTo>
                  <a:cubicBezTo>
                    <a:pt x="8721" y="968"/>
                    <a:pt x="8721" y="968"/>
                    <a:pt x="8721" y="968"/>
                  </a:cubicBezTo>
                  <a:cubicBezTo>
                    <a:pt x="8721" y="1667"/>
                    <a:pt x="8721" y="1667"/>
                    <a:pt x="8721" y="1667"/>
                  </a:cubicBezTo>
                  <a:cubicBezTo>
                    <a:pt x="8456" y="1667"/>
                    <a:pt x="8456" y="1667"/>
                    <a:pt x="8456" y="1667"/>
                  </a:cubicBezTo>
                  <a:cubicBezTo>
                    <a:pt x="8456" y="954"/>
                    <a:pt x="8456" y="954"/>
                    <a:pt x="8456" y="954"/>
                  </a:cubicBezTo>
                  <a:cubicBezTo>
                    <a:pt x="8456" y="710"/>
                    <a:pt x="8456" y="710"/>
                    <a:pt x="8456" y="710"/>
                  </a:cubicBezTo>
                  <a:cubicBezTo>
                    <a:pt x="8456" y="441"/>
                    <a:pt x="8416" y="236"/>
                    <a:pt x="8113" y="236"/>
                  </a:cubicBezTo>
                  <a:cubicBezTo>
                    <a:pt x="8017" y="236"/>
                    <a:pt x="7904" y="280"/>
                    <a:pt x="7805" y="331"/>
                  </a:cubicBezTo>
                  <a:cubicBezTo>
                    <a:pt x="7712" y="379"/>
                    <a:pt x="7632" y="433"/>
                    <a:pt x="7592" y="458"/>
                  </a:cubicBezTo>
                  <a:cubicBezTo>
                    <a:pt x="7592" y="968"/>
                    <a:pt x="7592" y="968"/>
                    <a:pt x="7592" y="968"/>
                  </a:cubicBezTo>
                  <a:cubicBezTo>
                    <a:pt x="6727" y="968"/>
                    <a:pt x="6727" y="968"/>
                    <a:pt x="6727" y="968"/>
                  </a:cubicBezTo>
                  <a:cubicBezTo>
                    <a:pt x="6727" y="1777"/>
                    <a:pt x="6727" y="1777"/>
                    <a:pt x="6727" y="1777"/>
                  </a:cubicBezTo>
                  <a:cubicBezTo>
                    <a:pt x="6468" y="1777"/>
                    <a:pt x="6468" y="1777"/>
                    <a:pt x="6468" y="1777"/>
                  </a:cubicBezTo>
                  <a:cubicBezTo>
                    <a:pt x="6468" y="1588"/>
                    <a:pt x="6468" y="1588"/>
                    <a:pt x="6468" y="1588"/>
                  </a:cubicBezTo>
                  <a:cubicBezTo>
                    <a:pt x="6404" y="1629"/>
                    <a:pt x="6327" y="1682"/>
                    <a:pt x="6235" y="1726"/>
                  </a:cubicBezTo>
                  <a:cubicBezTo>
                    <a:pt x="6131" y="1776"/>
                    <a:pt x="6009" y="1815"/>
                    <a:pt x="5866" y="1815"/>
                  </a:cubicBezTo>
                  <a:cubicBezTo>
                    <a:pt x="5374" y="1815"/>
                    <a:pt x="5330" y="1438"/>
                    <a:pt x="5330" y="1148"/>
                  </a:cubicBezTo>
                  <a:cubicBezTo>
                    <a:pt x="5330" y="968"/>
                    <a:pt x="5330" y="968"/>
                    <a:pt x="5330" y="968"/>
                  </a:cubicBezTo>
                  <a:cubicBezTo>
                    <a:pt x="4751" y="968"/>
                    <a:pt x="4751" y="968"/>
                    <a:pt x="4751" y="968"/>
                  </a:cubicBezTo>
                  <a:cubicBezTo>
                    <a:pt x="4841" y="1043"/>
                    <a:pt x="4901" y="1144"/>
                    <a:pt x="4901" y="1295"/>
                  </a:cubicBezTo>
                  <a:cubicBezTo>
                    <a:pt x="4901" y="1698"/>
                    <a:pt x="4545" y="1808"/>
                    <a:pt x="4266" y="1808"/>
                  </a:cubicBezTo>
                  <a:cubicBezTo>
                    <a:pt x="4034" y="1808"/>
                    <a:pt x="3788" y="1758"/>
                    <a:pt x="3735" y="1735"/>
                  </a:cubicBezTo>
                  <a:cubicBezTo>
                    <a:pt x="3725" y="1731"/>
                    <a:pt x="3725" y="1731"/>
                    <a:pt x="3725" y="1731"/>
                  </a:cubicBezTo>
                  <a:cubicBezTo>
                    <a:pt x="3764" y="1496"/>
                    <a:pt x="3764" y="1496"/>
                    <a:pt x="3764" y="1496"/>
                  </a:cubicBezTo>
                  <a:cubicBezTo>
                    <a:pt x="3779" y="1501"/>
                    <a:pt x="3779" y="1501"/>
                    <a:pt x="3779" y="1501"/>
                  </a:cubicBezTo>
                  <a:cubicBezTo>
                    <a:pt x="3872" y="1528"/>
                    <a:pt x="4089" y="1572"/>
                    <a:pt x="4222" y="1572"/>
                  </a:cubicBezTo>
                  <a:cubicBezTo>
                    <a:pt x="4487" y="1572"/>
                    <a:pt x="4640" y="1476"/>
                    <a:pt x="4640" y="1326"/>
                  </a:cubicBezTo>
                  <a:cubicBezTo>
                    <a:pt x="4640" y="1218"/>
                    <a:pt x="4578" y="1153"/>
                    <a:pt x="4483" y="1102"/>
                  </a:cubicBezTo>
                  <a:cubicBezTo>
                    <a:pt x="4436" y="1077"/>
                    <a:pt x="4380" y="1055"/>
                    <a:pt x="4323" y="1034"/>
                  </a:cubicBezTo>
                  <a:cubicBezTo>
                    <a:pt x="4265" y="1013"/>
                    <a:pt x="4205" y="992"/>
                    <a:pt x="4146" y="968"/>
                  </a:cubicBezTo>
                  <a:cubicBezTo>
                    <a:pt x="3178" y="968"/>
                    <a:pt x="3178" y="968"/>
                    <a:pt x="3178" y="968"/>
                  </a:cubicBezTo>
                  <a:cubicBezTo>
                    <a:pt x="3178" y="1426"/>
                    <a:pt x="3178" y="1426"/>
                    <a:pt x="3178" y="1426"/>
                  </a:cubicBezTo>
                  <a:cubicBezTo>
                    <a:pt x="3178" y="1553"/>
                    <a:pt x="3253" y="1575"/>
                    <a:pt x="3324" y="1575"/>
                  </a:cubicBezTo>
                  <a:cubicBezTo>
                    <a:pt x="3339" y="1575"/>
                    <a:pt x="3339" y="1575"/>
                    <a:pt x="3339" y="1575"/>
                  </a:cubicBezTo>
                  <a:cubicBezTo>
                    <a:pt x="3321" y="1795"/>
                    <a:pt x="3321" y="1795"/>
                    <a:pt x="3321" y="1795"/>
                  </a:cubicBezTo>
                  <a:cubicBezTo>
                    <a:pt x="3309" y="1796"/>
                    <a:pt x="3309" y="1796"/>
                    <a:pt x="3309" y="1796"/>
                  </a:cubicBezTo>
                  <a:cubicBezTo>
                    <a:pt x="3172" y="1805"/>
                    <a:pt x="2954" y="1775"/>
                    <a:pt x="2925" y="1588"/>
                  </a:cubicBezTo>
                  <a:cubicBezTo>
                    <a:pt x="2910" y="1601"/>
                    <a:pt x="2891" y="1616"/>
                    <a:pt x="2869" y="1632"/>
                  </a:cubicBezTo>
                  <a:cubicBezTo>
                    <a:pt x="2838" y="1656"/>
                    <a:pt x="2800" y="1683"/>
                    <a:pt x="2753" y="1708"/>
                  </a:cubicBezTo>
                  <a:cubicBezTo>
                    <a:pt x="2659" y="1758"/>
                    <a:pt x="2531" y="1802"/>
                    <a:pt x="2355" y="1802"/>
                  </a:cubicBezTo>
                  <a:cubicBezTo>
                    <a:pt x="2047" y="1802"/>
                    <a:pt x="1860" y="1627"/>
                    <a:pt x="1860" y="1307"/>
                  </a:cubicBezTo>
                  <a:cubicBezTo>
                    <a:pt x="1860" y="1156"/>
                    <a:pt x="1909" y="1046"/>
                    <a:pt x="1985" y="968"/>
                  </a:cubicBezTo>
                  <a:cubicBezTo>
                    <a:pt x="1432" y="968"/>
                    <a:pt x="1432" y="968"/>
                    <a:pt x="1432" y="968"/>
                  </a:cubicBezTo>
                  <a:cubicBezTo>
                    <a:pt x="1432" y="1872"/>
                    <a:pt x="1432" y="1872"/>
                    <a:pt x="1432" y="1872"/>
                  </a:cubicBezTo>
                  <a:cubicBezTo>
                    <a:pt x="1432" y="2331"/>
                    <a:pt x="1053" y="2504"/>
                    <a:pt x="704" y="2504"/>
                  </a:cubicBezTo>
                  <a:cubicBezTo>
                    <a:pt x="450" y="2504"/>
                    <a:pt x="215" y="2450"/>
                    <a:pt x="148" y="2431"/>
                  </a:cubicBezTo>
                  <a:cubicBezTo>
                    <a:pt x="136" y="2427"/>
                    <a:pt x="136" y="2427"/>
                    <a:pt x="136" y="2427"/>
                  </a:cubicBezTo>
                  <a:cubicBezTo>
                    <a:pt x="176" y="2212"/>
                    <a:pt x="176" y="2212"/>
                    <a:pt x="176" y="2212"/>
                  </a:cubicBezTo>
                  <a:cubicBezTo>
                    <a:pt x="190" y="2215"/>
                    <a:pt x="190" y="2215"/>
                    <a:pt x="190" y="2215"/>
                  </a:cubicBezTo>
                  <a:cubicBezTo>
                    <a:pt x="259" y="2231"/>
                    <a:pt x="500" y="2265"/>
                    <a:pt x="634" y="2265"/>
                  </a:cubicBezTo>
                  <a:cubicBezTo>
                    <a:pt x="941" y="2265"/>
                    <a:pt x="1166" y="2201"/>
                    <a:pt x="1166" y="1822"/>
                  </a:cubicBezTo>
                  <a:cubicBezTo>
                    <a:pt x="1166" y="1666"/>
                    <a:pt x="1166" y="1666"/>
                    <a:pt x="1166" y="1666"/>
                  </a:cubicBezTo>
                  <a:cubicBezTo>
                    <a:pt x="1063" y="1739"/>
                    <a:pt x="932" y="1801"/>
                    <a:pt x="770" y="1801"/>
                  </a:cubicBezTo>
                  <a:cubicBezTo>
                    <a:pt x="412" y="1801"/>
                    <a:pt x="15" y="1694"/>
                    <a:pt x="0" y="950"/>
                  </a:cubicBezTo>
                  <a:cubicBezTo>
                    <a:pt x="0" y="908"/>
                    <a:pt x="0" y="908"/>
                    <a:pt x="0" y="908"/>
                  </a:cubicBezTo>
                  <a:cubicBezTo>
                    <a:pt x="0" y="853"/>
                    <a:pt x="3" y="801"/>
                    <a:pt x="9" y="751"/>
                  </a:cubicBezTo>
                  <a:cubicBezTo>
                    <a:pt x="70" y="266"/>
                    <a:pt x="417" y="19"/>
                    <a:pt x="826" y="19"/>
                  </a:cubicBezTo>
                  <a:cubicBezTo>
                    <a:pt x="890" y="19"/>
                    <a:pt x="956" y="22"/>
                    <a:pt x="1023" y="27"/>
                  </a:cubicBezTo>
                  <a:cubicBezTo>
                    <a:pt x="1035" y="28"/>
                    <a:pt x="1035" y="28"/>
                    <a:pt x="1035" y="28"/>
                  </a:cubicBezTo>
                  <a:cubicBezTo>
                    <a:pt x="1035" y="262"/>
                    <a:pt x="1035" y="262"/>
                    <a:pt x="1035" y="262"/>
                  </a:cubicBezTo>
                  <a:cubicBezTo>
                    <a:pt x="1021" y="261"/>
                    <a:pt x="1021" y="261"/>
                    <a:pt x="1021" y="261"/>
                  </a:cubicBezTo>
                  <a:cubicBezTo>
                    <a:pt x="966" y="257"/>
                    <a:pt x="902" y="254"/>
                    <a:pt x="823" y="254"/>
                  </a:cubicBezTo>
                  <a:cubicBezTo>
                    <a:pt x="478" y="254"/>
                    <a:pt x="319" y="471"/>
                    <a:pt x="278" y="755"/>
                  </a:cubicBezTo>
                  <a:cubicBezTo>
                    <a:pt x="270" y="807"/>
                    <a:pt x="266" y="862"/>
                    <a:pt x="266" y="918"/>
                  </a:cubicBezTo>
                  <a:cubicBezTo>
                    <a:pt x="267" y="949"/>
                    <a:pt x="267" y="949"/>
                    <a:pt x="267" y="949"/>
                  </a:cubicBezTo>
                  <a:cubicBezTo>
                    <a:pt x="276" y="1388"/>
                    <a:pt x="469" y="1569"/>
                    <a:pt x="785" y="1569"/>
                  </a:cubicBezTo>
                  <a:cubicBezTo>
                    <a:pt x="956" y="1569"/>
                    <a:pt x="1092" y="1461"/>
                    <a:pt x="1163" y="1403"/>
                  </a:cubicBezTo>
                  <a:cubicBezTo>
                    <a:pt x="1163" y="741"/>
                    <a:pt x="1163" y="741"/>
                    <a:pt x="1163" y="741"/>
                  </a:cubicBezTo>
                  <a:cubicBezTo>
                    <a:pt x="2923" y="741"/>
                    <a:pt x="2923" y="741"/>
                    <a:pt x="2923" y="741"/>
                  </a:cubicBezTo>
                  <a:cubicBezTo>
                    <a:pt x="2923" y="551"/>
                    <a:pt x="2923" y="551"/>
                    <a:pt x="2923" y="551"/>
                  </a:cubicBezTo>
                  <a:cubicBezTo>
                    <a:pt x="2923" y="276"/>
                    <a:pt x="2800" y="236"/>
                    <a:pt x="2495" y="236"/>
                  </a:cubicBezTo>
                  <a:cubicBezTo>
                    <a:pt x="2419" y="236"/>
                    <a:pt x="2333" y="252"/>
                    <a:pt x="2256" y="270"/>
                  </a:cubicBezTo>
                  <a:cubicBezTo>
                    <a:pt x="2180" y="289"/>
                    <a:pt x="2114" y="309"/>
                    <a:pt x="2080" y="317"/>
                  </a:cubicBezTo>
                  <a:cubicBezTo>
                    <a:pt x="2067" y="320"/>
                    <a:pt x="2067" y="320"/>
                    <a:pt x="2067" y="320"/>
                  </a:cubicBezTo>
                  <a:cubicBezTo>
                    <a:pt x="2010" y="108"/>
                    <a:pt x="2010" y="108"/>
                    <a:pt x="2010" y="108"/>
                  </a:cubicBezTo>
                  <a:cubicBezTo>
                    <a:pt x="2021" y="104"/>
                    <a:pt x="2021" y="104"/>
                    <a:pt x="2021" y="104"/>
                  </a:cubicBezTo>
                  <a:cubicBezTo>
                    <a:pt x="2094" y="72"/>
                    <a:pt x="2312" y="3"/>
                    <a:pt x="2564" y="3"/>
                  </a:cubicBezTo>
                  <a:cubicBezTo>
                    <a:pt x="2910" y="3"/>
                    <a:pt x="3178" y="107"/>
                    <a:pt x="3178" y="473"/>
                  </a:cubicBezTo>
                  <a:cubicBezTo>
                    <a:pt x="3178" y="741"/>
                    <a:pt x="3178" y="741"/>
                    <a:pt x="3178" y="741"/>
                  </a:cubicBezTo>
                  <a:cubicBezTo>
                    <a:pt x="3842" y="741"/>
                    <a:pt x="3842" y="741"/>
                    <a:pt x="3842" y="741"/>
                  </a:cubicBezTo>
                  <a:cubicBezTo>
                    <a:pt x="3803" y="677"/>
                    <a:pt x="3780" y="597"/>
                    <a:pt x="3780" y="498"/>
                  </a:cubicBezTo>
                  <a:cubicBezTo>
                    <a:pt x="3780" y="171"/>
                    <a:pt x="4037" y="6"/>
                    <a:pt x="4372" y="6"/>
                  </a:cubicBezTo>
                  <a:cubicBezTo>
                    <a:pt x="4568" y="6"/>
                    <a:pt x="4741" y="53"/>
                    <a:pt x="4790" y="72"/>
                  </a:cubicBezTo>
                  <a:cubicBezTo>
                    <a:pt x="4801" y="77"/>
                    <a:pt x="4801" y="77"/>
                    <a:pt x="4801" y="77"/>
                  </a:cubicBezTo>
                  <a:cubicBezTo>
                    <a:pt x="4748" y="299"/>
                    <a:pt x="4748" y="299"/>
                    <a:pt x="4748" y="299"/>
                  </a:cubicBezTo>
                  <a:cubicBezTo>
                    <a:pt x="4734" y="295"/>
                    <a:pt x="4734" y="295"/>
                    <a:pt x="4734" y="295"/>
                  </a:cubicBezTo>
                  <a:cubicBezTo>
                    <a:pt x="4699" y="286"/>
                    <a:pt x="4650" y="270"/>
                    <a:pt x="4586" y="257"/>
                  </a:cubicBezTo>
                  <a:cubicBezTo>
                    <a:pt x="4522" y="244"/>
                    <a:pt x="4443" y="233"/>
                    <a:pt x="4347" y="233"/>
                  </a:cubicBezTo>
                  <a:cubicBezTo>
                    <a:pt x="4136" y="233"/>
                    <a:pt x="4045" y="326"/>
                    <a:pt x="4045" y="460"/>
                  </a:cubicBezTo>
                  <a:cubicBezTo>
                    <a:pt x="4045" y="601"/>
                    <a:pt x="4149" y="677"/>
                    <a:pt x="4292" y="741"/>
                  </a:cubicBezTo>
                  <a:cubicBezTo>
                    <a:pt x="5595" y="741"/>
                    <a:pt x="5595" y="741"/>
                    <a:pt x="5595" y="741"/>
                  </a:cubicBezTo>
                  <a:cubicBezTo>
                    <a:pt x="5595" y="1098"/>
                    <a:pt x="5595" y="1098"/>
                    <a:pt x="5595" y="1098"/>
                  </a:cubicBezTo>
                  <a:cubicBezTo>
                    <a:pt x="5595" y="1368"/>
                    <a:pt x="5623" y="1578"/>
                    <a:pt x="5925" y="1578"/>
                  </a:cubicBezTo>
                  <a:cubicBezTo>
                    <a:pt x="6088" y="1578"/>
                    <a:pt x="6382" y="1400"/>
                    <a:pt x="6468" y="1347"/>
                  </a:cubicBezTo>
                  <a:cubicBezTo>
                    <a:pt x="6468" y="331"/>
                    <a:pt x="6468" y="331"/>
                    <a:pt x="6468" y="331"/>
                  </a:cubicBezTo>
                  <a:cubicBezTo>
                    <a:pt x="6727" y="331"/>
                    <a:pt x="6727" y="331"/>
                    <a:pt x="6727" y="331"/>
                  </a:cubicBezTo>
                  <a:cubicBezTo>
                    <a:pt x="6727" y="741"/>
                    <a:pt x="6727" y="741"/>
                    <a:pt x="6727" y="741"/>
                  </a:cubicBezTo>
                  <a:cubicBezTo>
                    <a:pt x="7324" y="741"/>
                    <a:pt x="7324" y="741"/>
                    <a:pt x="7324" y="741"/>
                  </a:cubicBezTo>
                  <a:lnTo>
                    <a:pt x="7324" y="43"/>
                  </a:lnTo>
                  <a:close/>
                  <a:moveTo>
                    <a:pt x="2411" y="1578"/>
                  </a:moveTo>
                  <a:cubicBezTo>
                    <a:pt x="2579" y="1578"/>
                    <a:pt x="2876" y="1384"/>
                    <a:pt x="2923" y="1353"/>
                  </a:cubicBezTo>
                  <a:cubicBezTo>
                    <a:pt x="2923" y="968"/>
                    <a:pt x="2923" y="968"/>
                    <a:pt x="2923" y="968"/>
                  </a:cubicBezTo>
                  <a:cubicBezTo>
                    <a:pt x="2427" y="968"/>
                    <a:pt x="2427" y="968"/>
                    <a:pt x="2427" y="968"/>
                  </a:cubicBezTo>
                  <a:cubicBezTo>
                    <a:pt x="2203" y="1003"/>
                    <a:pt x="2115" y="1115"/>
                    <a:pt x="2115" y="1285"/>
                  </a:cubicBezTo>
                  <a:cubicBezTo>
                    <a:pt x="2115" y="1504"/>
                    <a:pt x="2239" y="1578"/>
                    <a:pt x="2411" y="1578"/>
                  </a:cubicBezTo>
                  <a:close/>
                  <a:moveTo>
                    <a:pt x="10394" y="741"/>
                  </a:moveTo>
                  <a:cubicBezTo>
                    <a:pt x="11238" y="741"/>
                    <a:pt x="11238" y="741"/>
                    <a:pt x="11238" y="741"/>
                  </a:cubicBezTo>
                  <a:cubicBezTo>
                    <a:pt x="11231" y="410"/>
                    <a:pt x="11099" y="214"/>
                    <a:pt x="10855" y="214"/>
                  </a:cubicBezTo>
                  <a:cubicBezTo>
                    <a:pt x="10620" y="214"/>
                    <a:pt x="10432" y="382"/>
                    <a:pt x="10394"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6"/>
            <p:cNvSpPr>
              <a:spLocks/>
            </p:cNvSpPr>
            <p:nvPr/>
          </p:nvSpPr>
          <p:spPr bwMode="black">
            <a:xfrm>
              <a:off x="3459163" y="3654425"/>
              <a:ext cx="287338" cy="504825"/>
            </a:xfrm>
            <a:custGeom>
              <a:avLst/>
              <a:gdLst>
                <a:gd name="T0" fmla="*/ 324 w 448"/>
                <a:gd name="T1" fmla="*/ 784 h 785"/>
                <a:gd name="T2" fmla="*/ 94 w 448"/>
                <a:gd name="T3" fmla="*/ 589 h 785"/>
                <a:gd name="T4" fmla="*/ 94 w 448"/>
                <a:gd name="T5" fmla="*/ 226 h 785"/>
                <a:gd name="T6" fmla="*/ 0 w 448"/>
                <a:gd name="T7" fmla="*/ 226 h 785"/>
                <a:gd name="T8" fmla="*/ 0 w 448"/>
                <a:gd name="T9" fmla="*/ 131 h 785"/>
                <a:gd name="T10" fmla="*/ 94 w 448"/>
                <a:gd name="T11" fmla="*/ 131 h 785"/>
                <a:gd name="T12" fmla="*/ 94 w 448"/>
                <a:gd name="T13" fmla="*/ 0 h 785"/>
                <a:gd name="T14" fmla="*/ 212 w 448"/>
                <a:gd name="T15" fmla="*/ 0 h 785"/>
                <a:gd name="T16" fmla="*/ 212 w 448"/>
                <a:gd name="T17" fmla="*/ 131 h 785"/>
                <a:gd name="T18" fmla="*/ 410 w 448"/>
                <a:gd name="T19" fmla="*/ 131 h 785"/>
                <a:gd name="T20" fmla="*/ 410 w 448"/>
                <a:gd name="T21" fmla="*/ 226 h 785"/>
                <a:gd name="T22" fmla="*/ 212 w 448"/>
                <a:gd name="T23" fmla="*/ 226 h 785"/>
                <a:gd name="T24" fmla="*/ 212 w 448"/>
                <a:gd name="T25" fmla="*/ 588 h 785"/>
                <a:gd name="T26" fmla="*/ 321 w 448"/>
                <a:gd name="T27" fmla="*/ 682 h 785"/>
                <a:gd name="T28" fmla="*/ 430 w 448"/>
                <a:gd name="T29" fmla="*/ 668 h 785"/>
                <a:gd name="T30" fmla="*/ 448 w 448"/>
                <a:gd name="T31" fmla="*/ 763 h 785"/>
                <a:gd name="T32" fmla="*/ 324 w 448"/>
                <a:gd name="T33" fmla="*/ 78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8" h="785">
                  <a:moveTo>
                    <a:pt x="324" y="784"/>
                  </a:moveTo>
                  <a:cubicBezTo>
                    <a:pt x="203" y="784"/>
                    <a:pt x="94" y="785"/>
                    <a:pt x="94" y="589"/>
                  </a:cubicBezTo>
                  <a:cubicBezTo>
                    <a:pt x="94" y="226"/>
                    <a:pt x="94" y="226"/>
                    <a:pt x="94" y="226"/>
                  </a:cubicBezTo>
                  <a:cubicBezTo>
                    <a:pt x="0" y="226"/>
                    <a:pt x="0" y="226"/>
                    <a:pt x="0" y="226"/>
                  </a:cubicBezTo>
                  <a:cubicBezTo>
                    <a:pt x="0" y="131"/>
                    <a:pt x="0" y="131"/>
                    <a:pt x="0" y="131"/>
                  </a:cubicBezTo>
                  <a:cubicBezTo>
                    <a:pt x="94" y="131"/>
                    <a:pt x="94" y="131"/>
                    <a:pt x="94" y="131"/>
                  </a:cubicBezTo>
                  <a:cubicBezTo>
                    <a:pt x="94" y="0"/>
                    <a:pt x="94" y="0"/>
                    <a:pt x="94" y="0"/>
                  </a:cubicBezTo>
                  <a:cubicBezTo>
                    <a:pt x="212" y="0"/>
                    <a:pt x="212" y="0"/>
                    <a:pt x="212" y="0"/>
                  </a:cubicBezTo>
                  <a:cubicBezTo>
                    <a:pt x="212" y="131"/>
                    <a:pt x="212" y="131"/>
                    <a:pt x="212" y="131"/>
                  </a:cubicBezTo>
                  <a:cubicBezTo>
                    <a:pt x="410" y="131"/>
                    <a:pt x="410" y="131"/>
                    <a:pt x="410" y="131"/>
                  </a:cubicBezTo>
                  <a:cubicBezTo>
                    <a:pt x="410" y="226"/>
                    <a:pt x="410" y="226"/>
                    <a:pt x="410" y="226"/>
                  </a:cubicBezTo>
                  <a:cubicBezTo>
                    <a:pt x="212" y="226"/>
                    <a:pt x="212" y="226"/>
                    <a:pt x="212" y="226"/>
                  </a:cubicBezTo>
                  <a:cubicBezTo>
                    <a:pt x="212" y="588"/>
                    <a:pt x="212" y="588"/>
                    <a:pt x="212" y="588"/>
                  </a:cubicBezTo>
                  <a:cubicBezTo>
                    <a:pt x="212" y="670"/>
                    <a:pt x="236" y="682"/>
                    <a:pt x="321" y="682"/>
                  </a:cubicBezTo>
                  <a:cubicBezTo>
                    <a:pt x="369" y="682"/>
                    <a:pt x="430" y="668"/>
                    <a:pt x="430" y="668"/>
                  </a:cubicBezTo>
                  <a:cubicBezTo>
                    <a:pt x="448" y="763"/>
                    <a:pt x="448" y="763"/>
                    <a:pt x="448" y="763"/>
                  </a:cubicBezTo>
                  <a:cubicBezTo>
                    <a:pt x="423" y="771"/>
                    <a:pt x="365" y="784"/>
                    <a:pt x="324" y="7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Freeform 7"/>
            <p:cNvSpPr>
              <a:spLocks/>
            </p:cNvSpPr>
            <p:nvPr/>
          </p:nvSpPr>
          <p:spPr bwMode="black">
            <a:xfrm>
              <a:off x="3836988" y="3730625"/>
              <a:ext cx="241300" cy="419100"/>
            </a:xfrm>
            <a:custGeom>
              <a:avLst/>
              <a:gdLst>
                <a:gd name="T0" fmla="*/ 358 w 376"/>
                <a:gd name="T1" fmla="*/ 118 h 652"/>
                <a:gd name="T2" fmla="*/ 280 w 376"/>
                <a:gd name="T3" fmla="*/ 108 h 652"/>
                <a:gd name="T4" fmla="*/ 120 w 376"/>
                <a:gd name="T5" fmla="*/ 194 h 652"/>
                <a:gd name="T6" fmla="*/ 120 w 376"/>
                <a:gd name="T7" fmla="*/ 652 h 652"/>
                <a:gd name="T8" fmla="*/ 0 w 376"/>
                <a:gd name="T9" fmla="*/ 652 h 652"/>
                <a:gd name="T10" fmla="*/ 0 w 376"/>
                <a:gd name="T11" fmla="*/ 12 h 652"/>
                <a:gd name="T12" fmla="*/ 120 w 376"/>
                <a:gd name="T13" fmla="*/ 12 h 652"/>
                <a:gd name="T14" fmla="*/ 120 w 376"/>
                <a:gd name="T15" fmla="*/ 98 h 652"/>
                <a:gd name="T16" fmla="*/ 298 w 376"/>
                <a:gd name="T17" fmla="*/ 0 h 652"/>
                <a:gd name="T18" fmla="*/ 376 w 376"/>
                <a:gd name="T19" fmla="*/ 9 h 652"/>
                <a:gd name="T20" fmla="*/ 358 w 376"/>
                <a:gd name="T21" fmla="*/ 118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6" h="652">
                  <a:moveTo>
                    <a:pt x="358" y="118"/>
                  </a:moveTo>
                  <a:cubicBezTo>
                    <a:pt x="337" y="110"/>
                    <a:pt x="317" y="108"/>
                    <a:pt x="280" y="108"/>
                  </a:cubicBezTo>
                  <a:cubicBezTo>
                    <a:pt x="208" y="108"/>
                    <a:pt x="149" y="151"/>
                    <a:pt x="120" y="194"/>
                  </a:cubicBezTo>
                  <a:cubicBezTo>
                    <a:pt x="120" y="652"/>
                    <a:pt x="120" y="652"/>
                    <a:pt x="120" y="652"/>
                  </a:cubicBezTo>
                  <a:cubicBezTo>
                    <a:pt x="0" y="652"/>
                    <a:pt x="0" y="652"/>
                    <a:pt x="0" y="652"/>
                  </a:cubicBezTo>
                  <a:cubicBezTo>
                    <a:pt x="0" y="12"/>
                    <a:pt x="0" y="12"/>
                    <a:pt x="0" y="12"/>
                  </a:cubicBezTo>
                  <a:cubicBezTo>
                    <a:pt x="120" y="12"/>
                    <a:pt x="120" y="12"/>
                    <a:pt x="120" y="12"/>
                  </a:cubicBezTo>
                  <a:cubicBezTo>
                    <a:pt x="120" y="98"/>
                    <a:pt x="120" y="98"/>
                    <a:pt x="120" y="98"/>
                  </a:cubicBezTo>
                  <a:cubicBezTo>
                    <a:pt x="150" y="50"/>
                    <a:pt x="221" y="0"/>
                    <a:pt x="298" y="0"/>
                  </a:cubicBezTo>
                  <a:cubicBezTo>
                    <a:pt x="335" y="0"/>
                    <a:pt x="361" y="4"/>
                    <a:pt x="376" y="9"/>
                  </a:cubicBezTo>
                  <a:lnTo>
                    <a:pt x="358"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8"/>
            <p:cNvSpPr>
              <a:spLocks noEditPoints="1"/>
            </p:cNvSpPr>
            <p:nvPr/>
          </p:nvSpPr>
          <p:spPr bwMode="black">
            <a:xfrm>
              <a:off x="4103688" y="3729038"/>
              <a:ext cx="366713" cy="427038"/>
            </a:xfrm>
            <a:custGeom>
              <a:avLst/>
              <a:gdLst>
                <a:gd name="T0" fmla="*/ 563 w 570"/>
                <a:gd name="T1" fmla="*/ 661 h 665"/>
                <a:gd name="T2" fmla="*/ 400 w 570"/>
                <a:gd name="T3" fmla="*/ 583 h 665"/>
                <a:gd name="T4" fmla="*/ 193 w 570"/>
                <a:gd name="T5" fmla="*/ 664 h 665"/>
                <a:gd name="T6" fmla="*/ 0 w 570"/>
                <a:gd name="T7" fmla="*/ 481 h 665"/>
                <a:gd name="T8" fmla="*/ 254 w 570"/>
                <a:gd name="T9" fmla="*/ 290 h 665"/>
                <a:gd name="T10" fmla="*/ 395 w 570"/>
                <a:gd name="T11" fmla="*/ 288 h 665"/>
                <a:gd name="T12" fmla="*/ 395 w 570"/>
                <a:gd name="T13" fmla="*/ 208 h 665"/>
                <a:gd name="T14" fmla="*/ 244 w 570"/>
                <a:gd name="T15" fmla="*/ 102 h 665"/>
                <a:gd name="T16" fmla="*/ 78 w 570"/>
                <a:gd name="T17" fmla="*/ 131 h 665"/>
                <a:gd name="T18" fmla="*/ 53 w 570"/>
                <a:gd name="T19" fmla="*/ 41 h 665"/>
                <a:gd name="T20" fmla="*/ 271 w 570"/>
                <a:gd name="T21" fmla="*/ 0 h 665"/>
                <a:gd name="T22" fmla="*/ 510 w 570"/>
                <a:gd name="T23" fmla="*/ 177 h 665"/>
                <a:gd name="T24" fmla="*/ 510 w 570"/>
                <a:gd name="T25" fmla="*/ 517 h 665"/>
                <a:gd name="T26" fmla="*/ 570 w 570"/>
                <a:gd name="T27" fmla="*/ 568 h 665"/>
                <a:gd name="T28" fmla="*/ 563 w 570"/>
                <a:gd name="T29" fmla="*/ 661 h 665"/>
                <a:gd name="T30" fmla="*/ 395 w 570"/>
                <a:gd name="T31" fmla="*/ 370 h 665"/>
                <a:gd name="T32" fmla="*/ 258 w 570"/>
                <a:gd name="T33" fmla="*/ 378 h 665"/>
                <a:gd name="T34" fmla="*/ 115 w 570"/>
                <a:gd name="T35" fmla="*/ 472 h 665"/>
                <a:gd name="T36" fmla="*/ 214 w 570"/>
                <a:gd name="T37" fmla="*/ 568 h 665"/>
                <a:gd name="T38" fmla="*/ 395 w 570"/>
                <a:gd name="T39" fmla="*/ 500 h 665"/>
                <a:gd name="T40" fmla="*/ 395 w 570"/>
                <a:gd name="T41" fmla="*/ 37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0" h="665">
                  <a:moveTo>
                    <a:pt x="563" y="661"/>
                  </a:moveTo>
                  <a:cubicBezTo>
                    <a:pt x="500" y="665"/>
                    <a:pt x="409" y="655"/>
                    <a:pt x="400" y="583"/>
                  </a:cubicBezTo>
                  <a:cubicBezTo>
                    <a:pt x="366" y="608"/>
                    <a:pt x="305" y="664"/>
                    <a:pt x="193" y="664"/>
                  </a:cubicBezTo>
                  <a:cubicBezTo>
                    <a:pt x="72" y="664"/>
                    <a:pt x="0" y="601"/>
                    <a:pt x="0" y="481"/>
                  </a:cubicBezTo>
                  <a:cubicBezTo>
                    <a:pt x="0" y="323"/>
                    <a:pt x="143" y="293"/>
                    <a:pt x="254" y="290"/>
                  </a:cubicBezTo>
                  <a:cubicBezTo>
                    <a:pt x="254" y="290"/>
                    <a:pt x="386" y="288"/>
                    <a:pt x="395" y="288"/>
                  </a:cubicBezTo>
                  <a:cubicBezTo>
                    <a:pt x="395" y="208"/>
                    <a:pt x="395" y="208"/>
                    <a:pt x="395" y="208"/>
                  </a:cubicBezTo>
                  <a:cubicBezTo>
                    <a:pt x="395" y="116"/>
                    <a:pt x="348" y="102"/>
                    <a:pt x="244" y="102"/>
                  </a:cubicBezTo>
                  <a:cubicBezTo>
                    <a:pt x="184" y="102"/>
                    <a:pt x="113" y="123"/>
                    <a:pt x="78" y="131"/>
                  </a:cubicBezTo>
                  <a:cubicBezTo>
                    <a:pt x="53" y="41"/>
                    <a:pt x="53" y="41"/>
                    <a:pt x="53" y="41"/>
                  </a:cubicBezTo>
                  <a:cubicBezTo>
                    <a:pt x="93" y="24"/>
                    <a:pt x="175" y="0"/>
                    <a:pt x="271" y="0"/>
                  </a:cubicBezTo>
                  <a:cubicBezTo>
                    <a:pt x="401" y="0"/>
                    <a:pt x="510" y="30"/>
                    <a:pt x="510" y="177"/>
                  </a:cubicBezTo>
                  <a:cubicBezTo>
                    <a:pt x="510" y="517"/>
                    <a:pt x="510" y="517"/>
                    <a:pt x="510" y="517"/>
                  </a:cubicBezTo>
                  <a:cubicBezTo>
                    <a:pt x="510" y="559"/>
                    <a:pt x="539" y="567"/>
                    <a:pt x="570" y="568"/>
                  </a:cubicBezTo>
                  <a:lnTo>
                    <a:pt x="563" y="661"/>
                  </a:lnTo>
                  <a:close/>
                  <a:moveTo>
                    <a:pt x="395" y="370"/>
                  </a:moveTo>
                  <a:cubicBezTo>
                    <a:pt x="258" y="378"/>
                    <a:pt x="258" y="378"/>
                    <a:pt x="258" y="378"/>
                  </a:cubicBezTo>
                  <a:cubicBezTo>
                    <a:pt x="148" y="385"/>
                    <a:pt x="115" y="419"/>
                    <a:pt x="115" y="472"/>
                  </a:cubicBezTo>
                  <a:cubicBezTo>
                    <a:pt x="115" y="544"/>
                    <a:pt x="155" y="568"/>
                    <a:pt x="214" y="568"/>
                  </a:cubicBezTo>
                  <a:cubicBezTo>
                    <a:pt x="275" y="568"/>
                    <a:pt x="384" y="504"/>
                    <a:pt x="395" y="500"/>
                  </a:cubicBezTo>
                  <a:lnTo>
                    <a:pt x="395"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9"/>
            <p:cNvSpPr>
              <a:spLocks/>
            </p:cNvSpPr>
            <p:nvPr/>
          </p:nvSpPr>
          <p:spPr bwMode="black">
            <a:xfrm>
              <a:off x="4589463" y="3725863"/>
              <a:ext cx="349250" cy="423863"/>
            </a:xfrm>
            <a:custGeom>
              <a:avLst/>
              <a:gdLst>
                <a:gd name="T0" fmla="*/ 424 w 543"/>
                <a:gd name="T1" fmla="*/ 658 h 658"/>
                <a:gd name="T2" fmla="*/ 424 w 543"/>
                <a:gd name="T3" fmla="*/ 265 h 658"/>
                <a:gd name="T4" fmla="*/ 305 w 543"/>
                <a:gd name="T5" fmla="*/ 105 h 658"/>
                <a:gd name="T6" fmla="*/ 119 w 543"/>
                <a:gd name="T7" fmla="*/ 176 h 658"/>
                <a:gd name="T8" fmla="*/ 119 w 543"/>
                <a:gd name="T9" fmla="*/ 658 h 658"/>
                <a:gd name="T10" fmla="*/ 0 w 543"/>
                <a:gd name="T11" fmla="*/ 658 h 658"/>
                <a:gd name="T12" fmla="*/ 0 w 543"/>
                <a:gd name="T13" fmla="*/ 18 h 658"/>
                <a:gd name="T14" fmla="*/ 119 w 543"/>
                <a:gd name="T15" fmla="*/ 18 h 658"/>
                <a:gd name="T16" fmla="*/ 119 w 543"/>
                <a:gd name="T17" fmla="*/ 86 h 658"/>
                <a:gd name="T18" fmla="*/ 339 w 543"/>
                <a:gd name="T19" fmla="*/ 0 h 658"/>
                <a:gd name="T20" fmla="*/ 543 w 543"/>
                <a:gd name="T21" fmla="*/ 248 h 658"/>
                <a:gd name="T22" fmla="*/ 543 w 543"/>
                <a:gd name="T23" fmla="*/ 658 h 658"/>
                <a:gd name="T24" fmla="*/ 424 w 543"/>
                <a:gd name="T2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3" h="658">
                  <a:moveTo>
                    <a:pt x="424" y="658"/>
                  </a:moveTo>
                  <a:cubicBezTo>
                    <a:pt x="424" y="265"/>
                    <a:pt x="424" y="265"/>
                    <a:pt x="424" y="265"/>
                  </a:cubicBezTo>
                  <a:cubicBezTo>
                    <a:pt x="424" y="168"/>
                    <a:pt x="408" y="105"/>
                    <a:pt x="305" y="105"/>
                  </a:cubicBezTo>
                  <a:cubicBezTo>
                    <a:pt x="234" y="105"/>
                    <a:pt x="149" y="160"/>
                    <a:pt x="119" y="176"/>
                  </a:cubicBezTo>
                  <a:cubicBezTo>
                    <a:pt x="119" y="658"/>
                    <a:pt x="119" y="658"/>
                    <a:pt x="119" y="658"/>
                  </a:cubicBezTo>
                  <a:cubicBezTo>
                    <a:pt x="0" y="658"/>
                    <a:pt x="0" y="658"/>
                    <a:pt x="0" y="658"/>
                  </a:cubicBezTo>
                  <a:cubicBezTo>
                    <a:pt x="0" y="18"/>
                    <a:pt x="0" y="18"/>
                    <a:pt x="0" y="18"/>
                  </a:cubicBezTo>
                  <a:cubicBezTo>
                    <a:pt x="119" y="18"/>
                    <a:pt x="119" y="18"/>
                    <a:pt x="119" y="18"/>
                  </a:cubicBezTo>
                  <a:cubicBezTo>
                    <a:pt x="119" y="86"/>
                    <a:pt x="119" y="86"/>
                    <a:pt x="119" y="86"/>
                  </a:cubicBezTo>
                  <a:cubicBezTo>
                    <a:pt x="166" y="54"/>
                    <a:pt x="232" y="0"/>
                    <a:pt x="339" y="0"/>
                  </a:cubicBezTo>
                  <a:cubicBezTo>
                    <a:pt x="531" y="0"/>
                    <a:pt x="543" y="128"/>
                    <a:pt x="543" y="248"/>
                  </a:cubicBezTo>
                  <a:cubicBezTo>
                    <a:pt x="543" y="658"/>
                    <a:pt x="543" y="658"/>
                    <a:pt x="543" y="658"/>
                  </a:cubicBezTo>
                  <a:lnTo>
                    <a:pt x="424" y="6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10"/>
            <p:cNvSpPr>
              <a:spLocks/>
            </p:cNvSpPr>
            <p:nvPr/>
          </p:nvSpPr>
          <p:spPr bwMode="black">
            <a:xfrm>
              <a:off x="5043488" y="3729038"/>
              <a:ext cx="292100" cy="428625"/>
            </a:xfrm>
            <a:custGeom>
              <a:avLst/>
              <a:gdLst>
                <a:gd name="T0" fmla="*/ 207 w 454"/>
                <a:gd name="T1" fmla="*/ 666 h 666"/>
                <a:gd name="T2" fmla="*/ 0 w 454"/>
                <a:gd name="T3" fmla="*/ 640 h 666"/>
                <a:gd name="T4" fmla="*/ 15 w 454"/>
                <a:gd name="T5" fmla="*/ 541 h 666"/>
                <a:gd name="T6" fmla="*/ 191 w 454"/>
                <a:gd name="T7" fmla="*/ 565 h 666"/>
                <a:gd name="T8" fmla="*/ 337 w 454"/>
                <a:gd name="T9" fmla="*/ 483 h 666"/>
                <a:gd name="T10" fmla="*/ 15 w 454"/>
                <a:gd name="T11" fmla="*/ 185 h 666"/>
                <a:gd name="T12" fmla="*/ 247 w 454"/>
                <a:gd name="T13" fmla="*/ 0 h 666"/>
                <a:gd name="T14" fmla="*/ 418 w 454"/>
                <a:gd name="T15" fmla="*/ 27 h 666"/>
                <a:gd name="T16" fmla="*/ 397 w 454"/>
                <a:gd name="T17" fmla="*/ 120 h 666"/>
                <a:gd name="T18" fmla="*/ 241 w 454"/>
                <a:gd name="T19" fmla="*/ 97 h 666"/>
                <a:gd name="T20" fmla="*/ 134 w 454"/>
                <a:gd name="T21" fmla="*/ 172 h 666"/>
                <a:gd name="T22" fmla="*/ 454 w 454"/>
                <a:gd name="T23" fmla="*/ 472 h 666"/>
                <a:gd name="T24" fmla="*/ 207 w 454"/>
                <a:gd name="T25" fmla="*/ 66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666">
                  <a:moveTo>
                    <a:pt x="207" y="666"/>
                  </a:moveTo>
                  <a:cubicBezTo>
                    <a:pt x="119" y="666"/>
                    <a:pt x="32" y="650"/>
                    <a:pt x="0" y="640"/>
                  </a:cubicBezTo>
                  <a:cubicBezTo>
                    <a:pt x="15" y="541"/>
                    <a:pt x="15" y="541"/>
                    <a:pt x="15" y="541"/>
                  </a:cubicBezTo>
                  <a:cubicBezTo>
                    <a:pt x="64" y="552"/>
                    <a:pt x="141" y="565"/>
                    <a:pt x="191" y="565"/>
                  </a:cubicBezTo>
                  <a:cubicBezTo>
                    <a:pt x="289" y="565"/>
                    <a:pt x="337" y="532"/>
                    <a:pt x="337" y="483"/>
                  </a:cubicBezTo>
                  <a:cubicBezTo>
                    <a:pt x="337" y="353"/>
                    <a:pt x="15" y="412"/>
                    <a:pt x="15" y="185"/>
                  </a:cubicBezTo>
                  <a:cubicBezTo>
                    <a:pt x="15" y="61"/>
                    <a:pt x="118" y="0"/>
                    <a:pt x="247" y="0"/>
                  </a:cubicBezTo>
                  <a:cubicBezTo>
                    <a:pt x="321" y="0"/>
                    <a:pt x="387" y="15"/>
                    <a:pt x="418" y="27"/>
                  </a:cubicBezTo>
                  <a:cubicBezTo>
                    <a:pt x="397" y="120"/>
                    <a:pt x="397" y="120"/>
                    <a:pt x="397" y="120"/>
                  </a:cubicBezTo>
                  <a:cubicBezTo>
                    <a:pt x="359" y="111"/>
                    <a:pt x="312" y="97"/>
                    <a:pt x="241" y="97"/>
                  </a:cubicBezTo>
                  <a:cubicBezTo>
                    <a:pt x="165" y="97"/>
                    <a:pt x="134" y="130"/>
                    <a:pt x="134" y="172"/>
                  </a:cubicBezTo>
                  <a:cubicBezTo>
                    <a:pt x="134" y="305"/>
                    <a:pt x="454" y="262"/>
                    <a:pt x="454" y="472"/>
                  </a:cubicBezTo>
                  <a:cubicBezTo>
                    <a:pt x="454" y="626"/>
                    <a:pt x="312" y="666"/>
                    <a:pt x="207" y="6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Freeform 11"/>
            <p:cNvSpPr>
              <a:spLocks noEditPoints="1"/>
            </p:cNvSpPr>
            <p:nvPr/>
          </p:nvSpPr>
          <p:spPr bwMode="black">
            <a:xfrm>
              <a:off x="5440363" y="3732213"/>
              <a:ext cx="357188" cy="582613"/>
            </a:xfrm>
            <a:custGeom>
              <a:avLst/>
              <a:gdLst>
                <a:gd name="T0" fmla="*/ 236 w 556"/>
                <a:gd name="T1" fmla="*/ 658 h 907"/>
                <a:gd name="T2" fmla="*/ 120 w 556"/>
                <a:gd name="T3" fmla="*/ 652 h 907"/>
                <a:gd name="T4" fmla="*/ 120 w 556"/>
                <a:gd name="T5" fmla="*/ 907 h 907"/>
                <a:gd name="T6" fmla="*/ 0 w 556"/>
                <a:gd name="T7" fmla="*/ 907 h 907"/>
                <a:gd name="T8" fmla="*/ 0 w 556"/>
                <a:gd name="T9" fmla="*/ 9 h 907"/>
                <a:gd name="T10" fmla="*/ 119 w 556"/>
                <a:gd name="T11" fmla="*/ 9 h 907"/>
                <a:gd name="T12" fmla="*/ 119 w 556"/>
                <a:gd name="T13" fmla="*/ 56 h 907"/>
                <a:gd name="T14" fmla="*/ 291 w 556"/>
                <a:gd name="T15" fmla="*/ 0 h 907"/>
                <a:gd name="T16" fmla="*/ 556 w 556"/>
                <a:gd name="T17" fmla="*/ 307 h 907"/>
                <a:gd name="T18" fmla="*/ 236 w 556"/>
                <a:gd name="T19" fmla="*/ 658 h 907"/>
                <a:gd name="T20" fmla="*/ 260 w 556"/>
                <a:gd name="T21" fmla="*/ 98 h 907"/>
                <a:gd name="T22" fmla="*/ 120 w 556"/>
                <a:gd name="T23" fmla="*/ 146 h 907"/>
                <a:gd name="T24" fmla="*/ 120 w 556"/>
                <a:gd name="T25" fmla="*/ 552 h 907"/>
                <a:gd name="T26" fmla="*/ 239 w 556"/>
                <a:gd name="T27" fmla="*/ 562 h 907"/>
                <a:gd name="T28" fmla="*/ 434 w 556"/>
                <a:gd name="T29" fmla="*/ 325 h 907"/>
                <a:gd name="T30" fmla="*/ 260 w 556"/>
                <a:gd name="T31" fmla="*/ 98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907">
                  <a:moveTo>
                    <a:pt x="236" y="658"/>
                  </a:moveTo>
                  <a:cubicBezTo>
                    <a:pt x="186" y="658"/>
                    <a:pt x="149" y="656"/>
                    <a:pt x="120" y="652"/>
                  </a:cubicBezTo>
                  <a:cubicBezTo>
                    <a:pt x="120" y="907"/>
                    <a:pt x="120" y="907"/>
                    <a:pt x="120" y="907"/>
                  </a:cubicBezTo>
                  <a:cubicBezTo>
                    <a:pt x="0" y="907"/>
                    <a:pt x="0" y="907"/>
                    <a:pt x="0" y="907"/>
                  </a:cubicBezTo>
                  <a:cubicBezTo>
                    <a:pt x="0" y="9"/>
                    <a:pt x="0" y="9"/>
                    <a:pt x="0" y="9"/>
                  </a:cubicBezTo>
                  <a:cubicBezTo>
                    <a:pt x="119" y="9"/>
                    <a:pt x="119" y="9"/>
                    <a:pt x="119" y="9"/>
                  </a:cubicBezTo>
                  <a:cubicBezTo>
                    <a:pt x="119" y="56"/>
                    <a:pt x="119" y="56"/>
                    <a:pt x="119" y="56"/>
                  </a:cubicBezTo>
                  <a:cubicBezTo>
                    <a:pt x="157" y="28"/>
                    <a:pt x="224" y="0"/>
                    <a:pt x="291" y="0"/>
                  </a:cubicBezTo>
                  <a:cubicBezTo>
                    <a:pt x="458" y="0"/>
                    <a:pt x="556" y="107"/>
                    <a:pt x="556" y="307"/>
                  </a:cubicBezTo>
                  <a:cubicBezTo>
                    <a:pt x="556" y="574"/>
                    <a:pt x="402" y="658"/>
                    <a:pt x="236" y="658"/>
                  </a:cubicBezTo>
                  <a:close/>
                  <a:moveTo>
                    <a:pt x="260" y="98"/>
                  </a:moveTo>
                  <a:cubicBezTo>
                    <a:pt x="205" y="98"/>
                    <a:pt x="141" y="133"/>
                    <a:pt x="120" y="146"/>
                  </a:cubicBezTo>
                  <a:cubicBezTo>
                    <a:pt x="120" y="552"/>
                    <a:pt x="120" y="552"/>
                    <a:pt x="120" y="552"/>
                  </a:cubicBezTo>
                  <a:cubicBezTo>
                    <a:pt x="145" y="556"/>
                    <a:pt x="170" y="562"/>
                    <a:pt x="239" y="562"/>
                  </a:cubicBezTo>
                  <a:cubicBezTo>
                    <a:pt x="368" y="562"/>
                    <a:pt x="434" y="463"/>
                    <a:pt x="434" y="325"/>
                  </a:cubicBezTo>
                  <a:cubicBezTo>
                    <a:pt x="434" y="197"/>
                    <a:pt x="400" y="98"/>
                    <a:pt x="260"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12"/>
            <p:cNvSpPr>
              <a:spLocks noEditPoints="1"/>
            </p:cNvSpPr>
            <p:nvPr/>
          </p:nvSpPr>
          <p:spPr bwMode="black">
            <a:xfrm>
              <a:off x="5878513" y="3727450"/>
              <a:ext cx="387350" cy="431800"/>
            </a:xfrm>
            <a:custGeom>
              <a:avLst/>
              <a:gdLst>
                <a:gd name="T0" fmla="*/ 293 w 603"/>
                <a:gd name="T1" fmla="*/ 670 h 670"/>
                <a:gd name="T2" fmla="*/ 0 w 603"/>
                <a:gd name="T3" fmla="*/ 343 h 670"/>
                <a:gd name="T4" fmla="*/ 304 w 603"/>
                <a:gd name="T5" fmla="*/ 0 h 670"/>
                <a:gd name="T6" fmla="*/ 603 w 603"/>
                <a:gd name="T7" fmla="*/ 336 h 670"/>
                <a:gd name="T8" fmla="*/ 293 w 603"/>
                <a:gd name="T9" fmla="*/ 670 h 670"/>
                <a:gd name="T10" fmla="*/ 300 w 603"/>
                <a:gd name="T11" fmla="*/ 96 h 670"/>
                <a:gd name="T12" fmla="*/ 121 w 603"/>
                <a:gd name="T13" fmla="*/ 337 h 670"/>
                <a:gd name="T14" fmla="*/ 303 w 603"/>
                <a:gd name="T15" fmla="*/ 573 h 670"/>
                <a:gd name="T16" fmla="*/ 478 w 603"/>
                <a:gd name="T17" fmla="*/ 336 h 670"/>
                <a:gd name="T18" fmla="*/ 300 w 603"/>
                <a:gd name="T19" fmla="*/ 96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3" h="670">
                  <a:moveTo>
                    <a:pt x="293" y="670"/>
                  </a:moveTo>
                  <a:cubicBezTo>
                    <a:pt x="108" y="670"/>
                    <a:pt x="0" y="549"/>
                    <a:pt x="0" y="343"/>
                  </a:cubicBezTo>
                  <a:cubicBezTo>
                    <a:pt x="0" y="124"/>
                    <a:pt x="126" y="0"/>
                    <a:pt x="304" y="0"/>
                  </a:cubicBezTo>
                  <a:cubicBezTo>
                    <a:pt x="504" y="0"/>
                    <a:pt x="603" y="119"/>
                    <a:pt x="603" y="336"/>
                  </a:cubicBezTo>
                  <a:cubicBezTo>
                    <a:pt x="603" y="559"/>
                    <a:pt x="468" y="670"/>
                    <a:pt x="293" y="670"/>
                  </a:cubicBezTo>
                  <a:close/>
                  <a:moveTo>
                    <a:pt x="300" y="96"/>
                  </a:moveTo>
                  <a:cubicBezTo>
                    <a:pt x="158" y="96"/>
                    <a:pt x="121" y="220"/>
                    <a:pt x="121" y="337"/>
                  </a:cubicBezTo>
                  <a:cubicBezTo>
                    <a:pt x="121" y="464"/>
                    <a:pt x="164" y="573"/>
                    <a:pt x="303" y="573"/>
                  </a:cubicBezTo>
                  <a:cubicBezTo>
                    <a:pt x="444" y="573"/>
                    <a:pt x="478" y="459"/>
                    <a:pt x="478" y="336"/>
                  </a:cubicBezTo>
                  <a:cubicBezTo>
                    <a:pt x="478" y="222"/>
                    <a:pt x="445" y="96"/>
                    <a:pt x="30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13"/>
            <p:cNvSpPr>
              <a:spLocks/>
            </p:cNvSpPr>
            <p:nvPr/>
          </p:nvSpPr>
          <p:spPr bwMode="black">
            <a:xfrm>
              <a:off x="6380163" y="3730625"/>
              <a:ext cx="241300" cy="419100"/>
            </a:xfrm>
            <a:custGeom>
              <a:avLst/>
              <a:gdLst>
                <a:gd name="T0" fmla="*/ 358 w 377"/>
                <a:gd name="T1" fmla="*/ 118 h 652"/>
                <a:gd name="T2" fmla="*/ 281 w 377"/>
                <a:gd name="T3" fmla="*/ 108 h 652"/>
                <a:gd name="T4" fmla="*/ 120 w 377"/>
                <a:gd name="T5" fmla="*/ 194 h 652"/>
                <a:gd name="T6" fmla="*/ 120 w 377"/>
                <a:gd name="T7" fmla="*/ 652 h 652"/>
                <a:gd name="T8" fmla="*/ 0 w 377"/>
                <a:gd name="T9" fmla="*/ 652 h 652"/>
                <a:gd name="T10" fmla="*/ 0 w 377"/>
                <a:gd name="T11" fmla="*/ 12 h 652"/>
                <a:gd name="T12" fmla="*/ 120 w 377"/>
                <a:gd name="T13" fmla="*/ 12 h 652"/>
                <a:gd name="T14" fmla="*/ 120 w 377"/>
                <a:gd name="T15" fmla="*/ 98 h 652"/>
                <a:gd name="T16" fmla="*/ 298 w 377"/>
                <a:gd name="T17" fmla="*/ 0 h 652"/>
                <a:gd name="T18" fmla="*/ 377 w 377"/>
                <a:gd name="T19" fmla="*/ 9 h 652"/>
                <a:gd name="T20" fmla="*/ 358 w 377"/>
                <a:gd name="T21" fmla="*/ 118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52">
                  <a:moveTo>
                    <a:pt x="358" y="118"/>
                  </a:moveTo>
                  <a:cubicBezTo>
                    <a:pt x="337" y="110"/>
                    <a:pt x="317" y="108"/>
                    <a:pt x="281" y="108"/>
                  </a:cubicBezTo>
                  <a:cubicBezTo>
                    <a:pt x="208" y="108"/>
                    <a:pt x="149" y="151"/>
                    <a:pt x="120" y="194"/>
                  </a:cubicBezTo>
                  <a:cubicBezTo>
                    <a:pt x="120" y="652"/>
                    <a:pt x="120" y="652"/>
                    <a:pt x="120" y="652"/>
                  </a:cubicBezTo>
                  <a:cubicBezTo>
                    <a:pt x="0" y="652"/>
                    <a:pt x="0" y="652"/>
                    <a:pt x="0" y="652"/>
                  </a:cubicBezTo>
                  <a:cubicBezTo>
                    <a:pt x="0" y="12"/>
                    <a:pt x="0" y="12"/>
                    <a:pt x="0" y="12"/>
                  </a:cubicBezTo>
                  <a:cubicBezTo>
                    <a:pt x="120" y="12"/>
                    <a:pt x="120" y="12"/>
                    <a:pt x="120" y="12"/>
                  </a:cubicBezTo>
                  <a:cubicBezTo>
                    <a:pt x="120" y="98"/>
                    <a:pt x="120" y="98"/>
                    <a:pt x="120" y="98"/>
                  </a:cubicBezTo>
                  <a:cubicBezTo>
                    <a:pt x="150" y="50"/>
                    <a:pt x="221" y="0"/>
                    <a:pt x="298" y="0"/>
                  </a:cubicBezTo>
                  <a:cubicBezTo>
                    <a:pt x="336" y="0"/>
                    <a:pt x="361" y="4"/>
                    <a:pt x="377" y="9"/>
                  </a:cubicBezTo>
                  <a:lnTo>
                    <a:pt x="358"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14"/>
            <p:cNvSpPr>
              <a:spLocks/>
            </p:cNvSpPr>
            <p:nvPr/>
          </p:nvSpPr>
          <p:spPr bwMode="black">
            <a:xfrm>
              <a:off x="6672263" y="3654425"/>
              <a:ext cx="288925" cy="504825"/>
            </a:xfrm>
            <a:custGeom>
              <a:avLst/>
              <a:gdLst>
                <a:gd name="T0" fmla="*/ 324 w 448"/>
                <a:gd name="T1" fmla="*/ 784 h 785"/>
                <a:gd name="T2" fmla="*/ 94 w 448"/>
                <a:gd name="T3" fmla="*/ 589 h 785"/>
                <a:gd name="T4" fmla="*/ 94 w 448"/>
                <a:gd name="T5" fmla="*/ 226 h 785"/>
                <a:gd name="T6" fmla="*/ 0 w 448"/>
                <a:gd name="T7" fmla="*/ 226 h 785"/>
                <a:gd name="T8" fmla="*/ 0 w 448"/>
                <a:gd name="T9" fmla="*/ 131 h 785"/>
                <a:gd name="T10" fmla="*/ 94 w 448"/>
                <a:gd name="T11" fmla="*/ 131 h 785"/>
                <a:gd name="T12" fmla="*/ 94 w 448"/>
                <a:gd name="T13" fmla="*/ 0 h 785"/>
                <a:gd name="T14" fmla="*/ 212 w 448"/>
                <a:gd name="T15" fmla="*/ 0 h 785"/>
                <a:gd name="T16" fmla="*/ 212 w 448"/>
                <a:gd name="T17" fmla="*/ 131 h 785"/>
                <a:gd name="T18" fmla="*/ 410 w 448"/>
                <a:gd name="T19" fmla="*/ 131 h 785"/>
                <a:gd name="T20" fmla="*/ 410 w 448"/>
                <a:gd name="T21" fmla="*/ 226 h 785"/>
                <a:gd name="T22" fmla="*/ 212 w 448"/>
                <a:gd name="T23" fmla="*/ 226 h 785"/>
                <a:gd name="T24" fmla="*/ 212 w 448"/>
                <a:gd name="T25" fmla="*/ 588 h 785"/>
                <a:gd name="T26" fmla="*/ 321 w 448"/>
                <a:gd name="T27" fmla="*/ 682 h 785"/>
                <a:gd name="T28" fmla="*/ 430 w 448"/>
                <a:gd name="T29" fmla="*/ 668 h 785"/>
                <a:gd name="T30" fmla="*/ 448 w 448"/>
                <a:gd name="T31" fmla="*/ 763 h 785"/>
                <a:gd name="T32" fmla="*/ 324 w 448"/>
                <a:gd name="T33" fmla="*/ 78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8" h="785">
                  <a:moveTo>
                    <a:pt x="324" y="784"/>
                  </a:moveTo>
                  <a:cubicBezTo>
                    <a:pt x="203" y="784"/>
                    <a:pt x="94" y="785"/>
                    <a:pt x="94" y="589"/>
                  </a:cubicBezTo>
                  <a:cubicBezTo>
                    <a:pt x="94" y="226"/>
                    <a:pt x="94" y="226"/>
                    <a:pt x="94" y="226"/>
                  </a:cubicBezTo>
                  <a:cubicBezTo>
                    <a:pt x="0" y="226"/>
                    <a:pt x="0" y="226"/>
                    <a:pt x="0" y="226"/>
                  </a:cubicBezTo>
                  <a:cubicBezTo>
                    <a:pt x="0" y="131"/>
                    <a:pt x="0" y="131"/>
                    <a:pt x="0" y="131"/>
                  </a:cubicBezTo>
                  <a:cubicBezTo>
                    <a:pt x="94" y="131"/>
                    <a:pt x="94" y="131"/>
                    <a:pt x="94" y="131"/>
                  </a:cubicBezTo>
                  <a:cubicBezTo>
                    <a:pt x="94" y="0"/>
                    <a:pt x="94" y="0"/>
                    <a:pt x="94" y="0"/>
                  </a:cubicBezTo>
                  <a:cubicBezTo>
                    <a:pt x="212" y="0"/>
                    <a:pt x="212" y="0"/>
                    <a:pt x="212" y="0"/>
                  </a:cubicBezTo>
                  <a:cubicBezTo>
                    <a:pt x="212" y="131"/>
                    <a:pt x="212" y="131"/>
                    <a:pt x="212" y="131"/>
                  </a:cubicBezTo>
                  <a:cubicBezTo>
                    <a:pt x="410" y="131"/>
                    <a:pt x="410" y="131"/>
                    <a:pt x="410" y="131"/>
                  </a:cubicBezTo>
                  <a:cubicBezTo>
                    <a:pt x="410" y="226"/>
                    <a:pt x="410" y="226"/>
                    <a:pt x="410" y="226"/>
                  </a:cubicBezTo>
                  <a:cubicBezTo>
                    <a:pt x="212" y="226"/>
                    <a:pt x="212" y="226"/>
                    <a:pt x="212" y="226"/>
                  </a:cubicBezTo>
                  <a:cubicBezTo>
                    <a:pt x="212" y="588"/>
                    <a:pt x="212" y="588"/>
                    <a:pt x="212" y="588"/>
                  </a:cubicBezTo>
                  <a:cubicBezTo>
                    <a:pt x="212" y="670"/>
                    <a:pt x="236" y="682"/>
                    <a:pt x="321" y="682"/>
                  </a:cubicBezTo>
                  <a:cubicBezTo>
                    <a:pt x="369" y="682"/>
                    <a:pt x="430" y="668"/>
                    <a:pt x="430" y="668"/>
                  </a:cubicBezTo>
                  <a:cubicBezTo>
                    <a:pt x="448" y="763"/>
                    <a:pt x="448" y="763"/>
                    <a:pt x="448" y="763"/>
                  </a:cubicBezTo>
                  <a:cubicBezTo>
                    <a:pt x="423" y="771"/>
                    <a:pt x="365" y="784"/>
                    <a:pt x="324" y="7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15"/>
            <p:cNvSpPr>
              <a:spLocks/>
            </p:cNvSpPr>
            <p:nvPr/>
          </p:nvSpPr>
          <p:spPr bwMode="black">
            <a:xfrm>
              <a:off x="7178675" y="3729038"/>
              <a:ext cx="292100" cy="428625"/>
            </a:xfrm>
            <a:custGeom>
              <a:avLst/>
              <a:gdLst>
                <a:gd name="T0" fmla="*/ 207 w 454"/>
                <a:gd name="T1" fmla="*/ 666 h 666"/>
                <a:gd name="T2" fmla="*/ 0 w 454"/>
                <a:gd name="T3" fmla="*/ 640 h 666"/>
                <a:gd name="T4" fmla="*/ 15 w 454"/>
                <a:gd name="T5" fmla="*/ 541 h 666"/>
                <a:gd name="T6" fmla="*/ 191 w 454"/>
                <a:gd name="T7" fmla="*/ 565 h 666"/>
                <a:gd name="T8" fmla="*/ 337 w 454"/>
                <a:gd name="T9" fmla="*/ 483 h 666"/>
                <a:gd name="T10" fmla="*/ 15 w 454"/>
                <a:gd name="T11" fmla="*/ 185 h 666"/>
                <a:gd name="T12" fmla="*/ 247 w 454"/>
                <a:gd name="T13" fmla="*/ 0 h 666"/>
                <a:gd name="T14" fmla="*/ 418 w 454"/>
                <a:gd name="T15" fmla="*/ 27 h 666"/>
                <a:gd name="T16" fmla="*/ 397 w 454"/>
                <a:gd name="T17" fmla="*/ 120 h 666"/>
                <a:gd name="T18" fmla="*/ 241 w 454"/>
                <a:gd name="T19" fmla="*/ 97 h 666"/>
                <a:gd name="T20" fmla="*/ 135 w 454"/>
                <a:gd name="T21" fmla="*/ 172 h 666"/>
                <a:gd name="T22" fmla="*/ 454 w 454"/>
                <a:gd name="T23" fmla="*/ 472 h 666"/>
                <a:gd name="T24" fmla="*/ 207 w 454"/>
                <a:gd name="T25" fmla="*/ 66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666">
                  <a:moveTo>
                    <a:pt x="207" y="666"/>
                  </a:moveTo>
                  <a:cubicBezTo>
                    <a:pt x="119" y="666"/>
                    <a:pt x="33" y="650"/>
                    <a:pt x="0" y="640"/>
                  </a:cubicBezTo>
                  <a:cubicBezTo>
                    <a:pt x="15" y="541"/>
                    <a:pt x="15" y="541"/>
                    <a:pt x="15" y="541"/>
                  </a:cubicBezTo>
                  <a:cubicBezTo>
                    <a:pt x="64" y="552"/>
                    <a:pt x="142" y="565"/>
                    <a:pt x="191" y="565"/>
                  </a:cubicBezTo>
                  <a:cubicBezTo>
                    <a:pt x="289" y="565"/>
                    <a:pt x="337" y="532"/>
                    <a:pt x="337" y="483"/>
                  </a:cubicBezTo>
                  <a:cubicBezTo>
                    <a:pt x="337" y="353"/>
                    <a:pt x="15" y="412"/>
                    <a:pt x="15" y="185"/>
                  </a:cubicBezTo>
                  <a:cubicBezTo>
                    <a:pt x="15" y="61"/>
                    <a:pt x="118" y="0"/>
                    <a:pt x="247" y="0"/>
                  </a:cubicBezTo>
                  <a:cubicBezTo>
                    <a:pt x="321" y="0"/>
                    <a:pt x="388" y="15"/>
                    <a:pt x="418" y="27"/>
                  </a:cubicBezTo>
                  <a:cubicBezTo>
                    <a:pt x="397" y="120"/>
                    <a:pt x="397" y="120"/>
                    <a:pt x="397" y="120"/>
                  </a:cubicBezTo>
                  <a:cubicBezTo>
                    <a:pt x="360" y="111"/>
                    <a:pt x="313" y="97"/>
                    <a:pt x="241" y="97"/>
                  </a:cubicBezTo>
                  <a:cubicBezTo>
                    <a:pt x="165" y="97"/>
                    <a:pt x="135" y="130"/>
                    <a:pt x="135" y="172"/>
                  </a:cubicBezTo>
                  <a:cubicBezTo>
                    <a:pt x="135" y="305"/>
                    <a:pt x="454" y="262"/>
                    <a:pt x="454" y="472"/>
                  </a:cubicBezTo>
                  <a:cubicBezTo>
                    <a:pt x="454" y="626"/>
                    <a:pt x="313" y="666"/>
                    <a:pt x="207" y="6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16"/>
            <p:cNvSpPr>
              <a:spLocks noEditPoints="1"/>
            </p:cNvSpPr>
            <p:nvPr/>
          </p:nvSpPr>
          <p:spPr bwMode="black">
            <a:xfrm>
              <a:off x="7548563" y="3729038"/>
              <a:ext cx="347663" cy="427038"/>
            </a:xfrm>
            <a:custGeom>
              <a:avLst/>
              <a:gdLst>
                <a:gd name="T0" fmla="*/ 119 w 541"/>
                <a:gd name="T1" fmla="*/ 363 h 665"/>
                <a:gd name="T2" fmla="*/ 342 w 541"/>
                <a:gd name="T3" fmla="*/ 565 h 665"/>
                <a:gd name="T4" fmla="*/ 506 w 541"/>
                <a:gd name="T5" fmla="*/ 547 h 665"/>
                <a:gd name="T6" fmla="*/ 526 w 541"/>
                <a:gd name="T7" fmla="*/ 642 h 665"/>
                <a:gd name="T8" fmla="*/ 314 w 541"/>
                <a:gd name="T9" fmla="*/ 665 h 665"/>
                <a:gd name="T10" fmla="*/ 0 w 541"/>
                <a:gd name="T11" fmla="*/ 346 h 665"/>
                <a:gd name="T12" fmla="*/ 298 w 541"/>
                <a:gd name="T13" fmla="*/ 0 h 665"/>
                <a:gd name="T14" fmla="*/ 541 w 541"/>
                <a:gd name="T15" fmla="*/ 320 h 665"/>
                <a:gd name="T16" fmla="*/ 541 w 541"/>
                <a:gd name="T17" fmla="*/ 363 h 665"/>
                <a:gd name="T18" fmla="*/ 119 w 541"/>
                <a:gd name="T19" fmla="*/ 363 h 665"/>
                <a:gd name="T20" fmla="*/ 284 w 541"/>
                <a:gd name="T21" fmla="*/ 91 h 665"/>
                <a:gd name="T22" fmla="*/ 122 w 541"/>
                <a:gd name="T23" fmla="*/ 276 h 665"/>
                <a:gd name="T24" fmla="*/ 416 w 541"/>
                <a:gd name="T25" fmla="*/ 276 h 665"/>
                <a:gd name="T26" fmla="*/ 284 w 541"/>
                <a:gd name="T27" fmla="*/ 91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1" h="665">
                  <a:moveTo>
                    <a:pt x="119" y="363"/>
                  </a:moveTo>
                  <a:cubicBezTo>
                    <a:pt x="123" y="537"/>
                    <a:pt x="217" y="565"/>
                    <a:pt x="342" y="565"/>
                  </a:cubicBezTo>
                  <a:cubicBezTo>
                    <a:pt x="387" y="565"/>
                    <a:pt x="471" y="555"/>
                    <a:pt x="506" y="547"/>
                  </a:cubicBezTo>
                  <a:cubicBezTo>
                    <a:pt x="526" y="642"/>
                    <a:pt x="526" y="642"/>
                    <a:pt x="526" y="642"/>
                  </a:cubicBezTo>
                  <a:cubicBezTo>
                    <a:pt x="492" y="654"/>
                    <a:pt x="391" y="665"/>
                    <a:pt x="314" y="665"/>
                  </a:cubicBezTo>
                  <a:cubicBezTo>
                    <a:pt x="122" y="665"/>
                    <a:pt x="0" y="594"/>
                    <a:pt x="0" y="346"/>
                  </a:cubicBezTo>
                  <a:cubicBezTo>
                    <a:pt x="0" y="87"/>
                    <a:pt x="128" y="0"/>
                    <a:pt x="298" y="0"/>
                  </a:cubicBezTo>
                  <a:cubicBezTo>
                    <a:pt x="466" y="0"/>
                    <a:pt x="541" y="113"/>
                    <a:pt x="541" y="320"/>
                  </a:cubicBezTo>
                  <a:cubicBezTo>
                    <a:pt x="541" y="363"/>
                    <a:pt x="541" y="363"/>
                    <a:pt x="541" y="363"/>
                  </a:cubicBezTo>
                  <a:lnTo>
                    <a:pt x="119" y="363"/>
                  </a:lnTo>
                  <a:close/>
                  <a:moveTo>
                    <a:pt x="284" y="91"/>
                  </a:moveTo>
                  <a:cubicBezTo>
                    <a:pt x="203" y="91"/>
                    <a:pt x="131" y="149"/>
                    <a:pt x="122" y="276"/>
                  </a:cubicBezTo>
                  <a:cubicBezTo>
                    <a:pt x="416" y="276"/>
                    <a:pt x="416" y="276"/>
                    <a:pt x="416" y="276"/>
                  </a:cubicBezTo>
                  <a:cubicBezTo>
                    <a:pt x="417" y="160"/>
                    <a:pt x="367" y="91"/>
                    <a:pt x="284"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17"/>
            <p:cNvSpPr>
              <a:spLocks/>
            </p:cNvSpPr>
            <p:nvPr/>
          </p:nvSpPr>
          <p:spPr bwMode="black">
            <a:xfrm>
              <a:off x="8005763" y="3730625"/>
              <a:ext cx="241300" cy="419100"/>
            </a:xfrm>
            <a:custGeom>
              <a:avLst/>
              <a:gdLst>
                <a:gd name="T0" fmla="*/ 358 w 376"/>
                <a:gd name="T1" fmla="*/ 118 h 652"/>
                <a:gd name="T2" fmla="*/ 280 w 376"/>
                <a:gd name="T3" fmla="*/ 108 h 652"/>
                <a:gd name="T4" fmla="*/ 120 w 376"/>
                <a:gd name="T5" fmla="*/ 194 h 652"/>
                <a:gd name="T6" fmla="*/ 120 w 376"/>
                <a:gd name="T7" fmla="*/ 652 h 652"/>
                <a:gd name="T8" fmla="*/ 0 w 376"/>
                <a:gd name="T9" fmla="*/ 652 h 652"/>
                <a:gd name="T10" fmla="*/ 0 w 376"/>
                <a:gd name="T11" fmla="*/ 12 h 652"/>
                <a:gd name="T12" fmla="*/ 120 w 376"/>
                <a:gd name="T13" fmla="*/ 12 h 652"/>
                <a:gd name="T14" fmla="*/ 120 w 376"/>
                <a:gd name="T15" fmla="*/ 98 h 652"/>
                <a:gd name="T16" fmla="*/ 298 w 376"/>
                <a:gd name="T17" fmla="*/ 0 h 652"/>
                <a:gd name="T18" fmla="*/ 376 w 376"/>
                <a:gd name="T19" fmla="*/ 9 h 652"/>
                <a:gd name="T20" fmla="*/ 358 w 376"/>
                <a:gd name="T21" fmla="*/ 118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6" h="652">
                  <a:moveTo>
                    <a:pt x="358" y="118"/>
                  </a:moveTo>
                  <a:cubicBezTo>
                    <a:pt x="337" y="110"/>
                    <a:pt x="317" y="108"/>
                    <a:pt x="280" y="108"/>
                  </a:cubicBezTo>
                  <a:cubicBezTo>
                    <a:pt x="208" y="108"/>
                    <a:pt x="149" y="151"/>
                    <a:pt x="120" y="194"/>
                  </a:cubicBezTo>
                  <a:cubicBezTo>
                    <a:pt x="120" y="652"/>
                    <a:pt x="120" y="652"/>
                    <a:pt x="120" y="652"/>
                  </a:cubicBezTo>
                  <a:cubicBezTo>
                    <a:pt x="0" y="652"/>
                    <a:pt x="0" y="652"/>
                    <a:pt x="0" y="652"/>
                  </a:cubicBezTo>
                  <a:cubicBezTo>
                    <a:pt x="0" y="12"/>
                    <a:pt x="0" y="12"/>
                    <a:pt x="0" y="12"/>
                  </a:cubicBezTo>
                  <a:cubicBezTo>
                    <a:pt x="120" y="12"/>
                    <a:pt x="120" y="12"/>
                    <a:pt x="120" y="12"/>
                  </a:cubicBezTo>
                  <a:cubicBezTo>
                    <a:pt x="120" y="98"/>
                    <a:pt x="120" y="98"/>
                    <a:pt x="120" y="98"/>
                  </a:cubicBezTo>
                  <a:cubicBezTo>
                    <a:pt x="150" y="50"/>
                    <a:pt x="221" y="0"/>
                    <a:pt x="298" y="0"/>
                  </a:cubicBezTo>
                  <a:cubicBezTo>
                    <a:pt x="335" y="0"/>
                    <a:pt x="361" y="4"/>
                    <a:pt x="376" y="9"/>
                  </a:cubicBezTo>
                  <a:lnTo>
                    <a:pt x="358"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18"/>
            <p:cNvSpPr>
              <a:spLocks/>
            </p:cNvSpPr>
            <p:nvPr/>
          </p:nvSpPr>
          <p:spPr bwMode="black">
            <a:xfrm>
              <a:off x="8272463" y="3738563"/>
              <a:ext cx="390525" cy="411163"/>
            </a:xfrm>
            <a:custGeom>
              <a:avLst/>
              <a:gdLst>
                <a:gd name="T0" fmla="*/ 152 w 246"/>
                <a:gd name="T1" fmla="*/ 259 h 259"/>
                <a:gd name="T2" fmla="*/ 87 w 246"/>
                <a:gd name="T3" fmla="*/ 259 h 259"/>
                <a:gd name="T4" fmla="*/ 0 w 246"/>
                <a:gd name="T5" fmla="*/ 0 h 259"/>
                <a:gd name="T6" fmla="*/ 53 w 246"/>
                <a:gd name="T7" fmla="*/ 0 h 259"/>
                <a:gd name="T8" fmla="*/ 104 w 246"/>
                <a:gd name="T9" fmla="*/ 168 h 259"/>
                <a:gd name="T10" fmla="*/ 120 w 246"/>
                <a:gd name="T11" fmla="*/ 221 h 259"/>
                <a:gd name="T12" fmla="*/ 138 w 246"/>
                <a:gd name="T13" fmla="*/ 167 h 259"/>
                <a:gd name="T14" fmla="*/ 195 w 246"/>
                <a:gd name="T15" fmla="*/ 0 h 259"/>
                <a:gd name="T16" fmla="*/ 246 w 246"/>
                <a:gd name="T17" fmla="*/ 0 h 259"/>
                <a:gd name="T18" fmla="*/ 152 w 246"/>
                <a:gd name="T19"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59">
                  <a:moveTo>
                    <a:pt x="152" y="259"/>
                  </a:moveTo>
                  <a:lnTo>
                    <a:pt x="87" y="259"/>
                  </a:lnTo>
                  <a:lnTo>
                    <a:pt x="0" y="0"/>
                  </a:lnTo>
                  <a:lnTo>
                    <a:pt x="53" y="0"/>
                  </a:lnTo>
                  <a:lnTo>
                    <a:pt x="104" y="168"/>
                  </a:lnTo>
                  <a:lnTo>
                    <a:pt x="120" y="221"/>
                  </a:lnTo>
                  <a:lnTo>
                    <a:pt x="138" y="167"/>
                  </a:lnTo>
                  <a:lnTo>
                    <a:pt x="195" y="0"/>
                  </a:lnTo>
                  <a:lnTo>
                    <a:pt x="246" y="0"/>
                  </a:lnTo>
                  <a:lnTo>
                    <a:pt x="152" y="2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19"/>
            <p:cNvSpPr>
              <a:spLocks noEditPoints="1"/>
            </p:cNvSpPr>
            <p:nvPr/>
          </p:nvSpPr>
          <p:spPr bwMode="black">
            <a:xfrm>
              <a:off x="8736013" y="3549650"/>
              <a:ext cx="120650" cy="600075"/>
            </a:xfrm>
            <a:custGeom>
              <a:avLst/>
              <a:gdLst>
                <a:gd name="T0" fmla="*/ 38 w 76"/>
                <a:gd name="T1" fmla="*/ 76 h 378"/>
                <a:gd name="T2" fmla="*/ 0 w 76"/>
                <a:gd name="T3" fmla="*/ 38 h 378"/>
                <a:gd name="T4" fmla="*/ 38 w 76"/>
                <a:gd name="T5" fmla="*/ 0 h 378"/>
                <a:gd name="T6" fmla="*/ 76 w 76"/>
                <a:gd name="T7" fmla="*/ 38 h 378"/>
                <a:gd name="T8" fmla="*/ 38 w 76"/>
                <a:gd name="T9" fmla="*/ 76 h 378"/>
                <a:gd name="T10" fmla="*/ 14 w 76"/>
                <a:gd name="T11" fmla="*/ 378 h 378"/>
                <a:gd name="T12" fmla="*/ 14 w 76"/>
                <a:gd name="T13" fmla="*/ 119 h 378"/>
                <a:gd name="T14" fmla="*/ 62 w 76"/>
                <a:gd name="T15" fmla="*/ 119 h 378"/>
                <a:gd name="T16" fmla="*/ 62 w 76"/>
                <a:gd name="T17" fmla="*/ 378 h 378"/>
                <a:gd name="T18" fmla="*/ 14 w 76"/>
                <a:gd name="T19"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378">
                  <a:moveTo>
                    <a:pt x="38" y="76"/>
                  </a:moveTo>
                  <a:lnTo>
                    <a:pt x="0" y="38"/>
                  </a:lnTo>
                  <a:lnTo>
                    <a:pt x="38" y="0"/>
                  </a:lnTo>
                  <a:lnTo>
                    <a:pt x="76" y="38"/>
                  </a:lnTo>
                  <a:lnTo>
                    <a:pt x="38" y="76"/>
                  </a:lnTo>
                  <a:close/>
                  <a:moveTo>
                    <a:pt x="14" y="378"/>
                  </a:moveTo>
                  <a:lnTo>
                    <a:pt x="14" y="119"/>
                  </a:lnTo>
                  <a:lnTo>
                    <a:pt x="62" y="119"/>
                  </a:lnTo>
                  <a:lnTo>
                    <a:pt x="62" y="378"/>
                  </a:lnTo>
                  <a:lnTo>
                    <a:pt x="14" y="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20"/>
            <p:cNvSpPr>
              <a:spLocks/>
            </p:cNvSpPr>
            <p:nvPr/>
          </p:nvSpPr>
          <p:spPr bwMode="black">
            <a:xfrm>
              <a:off x="8958263" y="3727450"/>
              <a:ext cx="319088" cy="428625"/>
            </a:xfrm>
            <a:custGeom>
              <a:avLst/>
              <a:gdLst>
                <a:gd name="T0" fmla="*/ 457 w 496"/>
                <a:gd name="T1" fmla="*/ 129 h 666"/>
                <a:gd name="T2" fmla="*/ 308 w 496"/>
                <a:gd name="T3" fmla="*/ 99 h 666"/>
                <a:gd name="T4" fmla="*/ 124 w 496"/>
                <a:gd name="T5" fmla="*/ 332 h 666"/>
                <a:gd name="T6" fmla="*/ 350 w 496"/>
                <a:gd name="T7" fmla="*/ 567 h 666"/>
                <a:gd name="T8" fmla="*/ 475 w 496"/>
                <a:gd name="T9" fmla="*/ 552 h 666"/>
                <a:gd name="T10" fmla="*/ 492 w 496"/>
                <a:gd name="T11" fmla="*/ 644 h 666"/>
                <a:gd name="T12" fmla="*/ 339 w 496"/>
                <a:gd name="T13" fmla="*/ 666 h 666"/>
                <a:gd name="T14" fmla="*/ 0 w 496"/>
                <a:gd name="T15" fmla="*/ 329 h 666"/>
                <a:gd name="T16" fmla="*/ 316 w 496"/>
                <a:gd name="T17" fmla="*/ 0 h 666"/>
                <a:gd name="T18" fmla="*/ 496 w 496"/>
                <a:gd name="T19" fmla="*/ 38 h 666"/>
                <a:gd name="T20" fmla="*/ 457 w 496"/>
                <a:gd name="T21" fmla="*/ 12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6" h="666">
                  <a:moveTo>
                    <a:pt x="457" y="129"/>
                  </a:moveTo>
                  <a:cubicBezTo>
                    <a:pt x="423" y="113"/>
                    <a:pt x="372" y="99"/>
                    <a:pt x="308" y="99"/>
                  </a:cubicBezTo>
                  <a:cubicBezTo>
                    <a:pt x="195" y="99"/>
                    <a:pt x="124" y="172"/>
                    <a:pt x="124" y="332"/>
                  </a:cubicBezTo>
                  <a:cubicBezTo>
                    <a:pt x="124" y="493"/>
                    <a:pt x="168" y="567"/>
                    <a:pt x="350" y="567"/>
                  </a:cubicBezTo>
                  <a:cubicBezTo>
                    <a:pt x="402" y="567"/>
                    <a:pt x="443" y="556"/>
                    <a:pt x="475" y="552"/>
                  </a:cubicBezTo>
                  <a:cubicBezTo>
                    <a:pt x="492" y="644"/>
                    <a:pt x="492" y="644"/>
                    <a:pt x="492" y="644"/>
                  </a:cubicBezTo>
                  <a:cubicBezTo>
                    <a:pt x="457" y="654"/>
                    <a:pt x="406" y="666"/>
                    <a:pt x="339" y="666"/>
                  </a:cubicBezTo>
                  <a:cubicBezTo>
                    <a:pt x="92" y="666"/>
                    <a:pt x="0" y="570"/>
                    <a:pt x="0" y="329"/>
                  </a:cubicBezTo>
                  <a:cubicBezTo>
                    <a:pt x="0" y="124"/>
                    <a:pt x="125" y="0"/>
                    <a:pt x="316" y="0"/>
                  </a:cubicBezTo>
                  <a:cubicBezTo>
                    <a:pt x="405" y="0"/>
                    <a:pt x="461" y="18"/>
                    <a:pt x="496" y="38"/>
                  </a:cubicBezTo>
                  <a:lnTo>
                    <a:pt x="457"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21"/>
            <p:cNvSpPr>
              <a:spLocks noEditPoints="1"/>
            </p:cNvSpPr>
            <p:nvPr/>
          </p:nvSpPr>
          <p:spPr bwMode="black">
            <a:xfrm>
              <a:off x="9345613" y="3729038"/>
              <a:ext cx="347663" cy="427038"/>
            </a:xfrm>
            <a:custGeom>
              <a:avLst/>
              <a:gdLst>
                <a:gd name="T0" fmla="*/ 119 w 541"/>
                <a:gd name="T1" fmla="*/ 363 h 665"/>
                <a:gd name="T2" fmla="*/ 342 w 541"/>
                <a:gd name="T3" fmla="*/ 565 h 665"/>
                <a:gd name="T4" fmla="*/ 506 w 541"/>
                <a:gd name="T5" fmla="*/ 547 h 665"/>
                <a:gd name="T6" fmla="*/ 526 w 541"/>
                <a:gd name="T7" fmla="*/ 642 h 665"/>
                <a:gd name="T8" fmla="*/ 314 w 541"/>
                <a:gd name="T9" fmla="*/ 665 h 665"/>
                <a:gd name="T10" fmla="*/ 0 w 541"/>
                <a:gd name="T11" fmla="*/ 346 h 665"/>
                <a:gd name="T12" fmla="*/ 298 w 541"/>
                <a:gd name="T13" fmla="*/ 0 h 665"/>
                <a:gd name="T14" fmla="*/ 541 w 541"/>
                <a:gd name="T15" fmla="*/ 320 h 665"/>
                <a:gd name="T16" fmla="*/ 541 w 541"/>
                <a:gd name="T17" fmla="*/ 363 h 665"/>
                <a:gd name="T18" fmla="*/ 119 w 541"/>
                <a:gd name="T19" fmla="*/ 363 h 665"/>
                <a:gd name="T20" fmla="*/ 284 w 541"/>
                <a:gd name="T21" fmla="*/ 91 h 665"/>
                <a:gd name="T22" fmla="*/ 122 w 541"/>
                <a:gd name="T23" fmla="*/ 276 h 665"/>
                <a:gd name="T24" fmla="*/ 416 w 541"/>
                <a:gd name="T25" fmla="*/ 276 h 665"/>
                <a:gd name="T26" fmla="*/ 284 w 541"/>
                <a:gd name="T27" fmla="*/ 91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1" h="665">
                  <a:moveTo>
                    <a:pt x="119" y="363"/>
                  </a:moveTo>
                  <a:cubicBezTo>
                    <a:pt x="123" y="537"/>
                    <a:pt x="217" y="565"/>
                    <a:pt x="342" y="565"/>
                  </a:cubicBezTo>
                  <a:cubicBezTo>
                    <a:pt x="387" y="565"/>
                    <a:pt x="471" y="555"/>
                    <a:pt x="506" y="547"/>
                  </a:cubicBezTo>
                  <a:cubicBezTo>
                    <a:pt x="526" y="642"/>
                    <a:pt x="526" y="642"/>
                    <a:pt x="526" y="642"/>
                  </a:cubicBezTo>
                  <a:cubicBezTo>
                    <a:pt x="492" y="654"/>
                    <a:pt x="391" y="665"/>
                    <a:pt x="314" y="665"/>
                  </a:cubicBezTo>
                  <a:cubicBezTo>
                    <a:pt x="122" y="665"/>
                    <a:pt x="0" y="594"/>
                    <a:pt x="0" y="346"/>
                  </a:cubicBezTo>
                  <a:cubicBezTo>
                    <a:pt x="0" y="87"/>
                    <a:pt x="128" y="0"/>
                    <a:pt x="298" y="0"/>
                  </a:cubicBezTo>
                  <a:cubicBezTo>
                    <a:pt x="466" y="0"/>
                    <a:pt x="541" y="113"/>
                    <a:pt x="541" y="320"/>
                  </a:cubicBezTo>
                  <a:cubicBezTo>
                    <a:pt x="541" y="363"/>
                    <a:pt x="541" y="363"/>
                    <a:pt x="541" y="363"/>
                  </a:cubicBezTo>
                  <a:lnTo>
                    <a:pt x="119" y="363"/>
                  </a:lnTo>
                  <a:close/>
                  <a:moveTo>
                    <a:pt x="284" y="91"/>
                  </a:moveTo>
                  <a:cubicBezTo>
                    <a:pt x="203" y="91"/>
                    <a:pt x="131" y="149"/>
                    <a:pt x="122" y="276"/>
                  </a:cubicBezTo>
                  <a:cubicBezTo>
                    <a:pt x="416" y="276"/>
                    <a:pt x="416" y="276"/>
                    <a:pt x="416" y="276"/>
                  </a:cubicBezTo>
                  <a:cubicBezTo>
                    <a:pt x="417" y="160"/>
                    <a:pt x="367" y="91"/>
                    <a:pt x="284"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22"/>
            <p:cNvSpPr>
              <a:spLocks/>
            </p:cNvSpPr>
            <p:nvPr/>
          </p:nvSpPr>
          <p:spPr bwMode="black">
            <a:xfrm>
              <a:off x="9766300" y="3729038"/>
              <a:ext cx="292100" cy="428625"/>
            </a:xfrm>
            <a:custGeom>
              <a:avLst/>
              <a:gdLst>
                <a:gd name="T0" fmla="*/ 207 w 455"/>
                <a:gd name="T1" fmla="*/ 666 h 666"/>
                <a:gd name="T2" fmla="*/ 0 w 455"/>
                <a:gd name="T3" fmla="*/ 640 h 666"/>
                <a:gd name="T4" fmla="*/ 15 w 455"/>
                <a:gd name="T5" fmla="*/ 541 h 666"/>
                <a:gd name="T6" fmla="*/ 191 w 455"/>
                <a:gd name="T7" fmla="*/ 565 h 666"/>
                <a:gd name="T8" fmla="*/ 337 w 455"/>
                <a:gd name="T9" fmla="*/ 483 h 666"/>
                <a:gd name="T10" fmla="*/ 15 w 455"/>
                <a:gd name="T11" fmla="*/ 185 h 666"/>
                <a:gd name="T12" fmla="*/ 247 w 455"/>
                <a:gd name="T13" fmla="*/ 0 h 666"/>
                <a:gd name="T14" fmla="*/ 418 w 455"/>
                <a:gd name="T15" fmla="*/ 27 h 666"/>
                <a:gd name="T16" fmla="*/ 397 w 455"/>
                <a:gd name="T17" fmla="*/ 120 h 666"/>
                <a:gd name="T18" fmla="*/ 241 w 455"/>
                <a:gd name="T19" fmla="*/ 97 h 666"/>
                <a:gd name="T20" fmla="*/ 135 w 455"/>
                <a:gd name="T21" fmla="*/ 172 h 666"/>
                <a:gd name="T22" fmla="*/ 455 w 455"/>
                <a:gd name="T23" fmla="*/ 472 h 666"/>
                <a:gd name="T24" fmla="*/ 207 w 455"/>
                <a:gd name="T25" fmla="*/ 66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 h="666">
                  <a:moveTo>
                    <a:pt x="207" y="666"/>
                  </a:moveTo>
                  <a:cubicBezTo>
                    <a:pt x="119" y="666"/>
                    <a:pt x="33" y="650"/>
                    <a:pt x="0" y="640"/>
                  </a:cubicBezTo>
                  <a:cubicBezTo>
                    <a:pt x="15" y="541"/>
                    <a:pt x="15" y="541"/>
                    <a:pt x="15" y="541"/>
                  </a:cubicBezTo>
                  <a:cubicBezTo>
                    <a:pt x="64" y="552"/>
                    <a:pt x="142" y="565"/>
                    <a:pt x="191" y="565"/>
                  </a:cubicBezTo>
                  <a:cubicBezTo>
                    <a:pt x="289" y="565"/>
                    <a:pt x="337" y="532"/>
                    <a:pt x="337" y="483"/>
                  </a:cubicBezTo>
                  <a:cubicBezTo>
                    <a:pt x="337" y="353"/>
                    <a:pt x="15" y="412"/>
                    <a:pt x="15" y="185"/>
                  </a:cubicBezTo>
                  <a:cubicBezTo>
                    <a:pt x="15" y="61"/>
                    <a:pt x="118" y="0"/>
                    <a:pt x="247" y="0"/>
                  </a:cubicBezTo>
                  <a:cubicBezTo>
                    <a:pt x="321" y="0"/>
                    <a:pt x="388" y="15"/>
                    <a:pt x="418" y="27"/>
                  </a:cubicBezTo>
                  <a:cubicBezTo>
                    <a:pt x="397" y="120"/>
                    <a:pt x="397" y="120"/>
                    <a:pt x="397" y="120"/>
                  </a:cubicBezTo>
                  <a:cubicBezTo>
                    <a:pt x="360" y="111"/>
                    <a:pt x="313" y="97"/>
                    <a:pt x="241" y="97"/>
                  </a:cubicBezTo>
                  <a:cubicBezTo>
                    <a:pt x="165" y="97"/>
                    <a:pt x="135" y="130"/>
                    <a:pt x="135" y="172"/>
                  </a:cubicBezTo>
                  <a:cubicBezTo>
                    <a:pt x="135" y="305"/>
                    <a:pt x="455" y="262"/>
                    <a:pt x="455" y="472"/>
                  </a:cubicBezTo>
                  <a:cubicBezTo>
                    <a:pt x="455" y="626"/>
                    <a:pt x="313" y="666"/>
                    <a:pt x="207" y="6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469393502"/>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84" r:id="rId3"/>
    <p:sldLayoutId id="2147483663" r:id="rId4"/>
    <p:sldLayoutId id="2147483681" r:id="rId5"/>
    <p:sldLayoutId id="2147483685" r:id="rId6"/>
    <p:sldLayoutId id="2147483682" r:id="rId7"/>
    <p:sldLayoutId id="2147483683" r:id="rId8"/>
    <p:sldLayoutId id="2147483662" r:id="rId9"/>
    <p:sldLayoutId id="2147483664" r:id="rId10"/>
    <p:sldLayoutId id="2147483670" r:id="rId11"/>
    <p:sldLayoutId id="2147483675" r:id="rId12"/>
    <p:sldLayoutId id="2147483671" r:id="rId13"/>
    <p:sldLayoutId id="2147483676" r:id="rId14"/>
    <p:sldLayoutId id="2147483673" r:id="rId15"/>
    <p:sldLayoutId id="2147483678" r:id="rId16"/>
    <p:sldLayoutId id="2147483674" r:id="rId17"/>
    <p:sldLayoutId id="2147483679" r:id="rId18"/>
    <p:sldLayoutId id="2147483665" r:id="rId19"/>
    <p:sldLayoutId id="2147483666" r:id="rId20"/>
    <p:sldLayoutId id="2147483667" r:id="rId21"/>
    <p:sldLayoutId id="2147483668" r:id="rId22"/>
    <p:sldLayoutId id="2147483669" r:id="rId23"/>
    <p:sldLayoutId id="2147483686" r:id="rId24"/>
    <p:sldLayoutId id="2147483687" r:id="rId25"/>
  </p:sldLayoutIdLst>
  <p:hf hdr="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360000" indent="-360000" algn="l" defTabSz="360000" rtl="0" eaLnBrk="1" latinLnBrk="0" hangingPunct="1">
        <a:lnSpc>
          <a:spcPct val="100000"/>
        </a:lnSpc>
        <a:spcBef>
          <a:spcPts val="1000"/>
        </a:spcBef>
        <a:buFont typeface="Wingdings" panose="05000000000000000000" pitchFamily="2" charset="2"/>
        <a:buChar char="§"/>
        <a:defRPr sz="1200" kern="1200">
          <a:solidFill>
            <a:schemeClr val="tx1"/>
          </a:solidFill>
          <a:latin typeface="+mn-lt"/>
          <a:ea typeface="+mn-ea"/>
          <a:cs typeface="+mn-cs"/>
        </a:defRPr>
      </a:lvl1pPr>
      <a:lvl2pPr marL="720000" indent="-360000" algn="l" defTabSz="914400" rtl="0" eaLnBrk="1" latinLnBrk="0" hangingPunct="1">
        <a:lnSpc>
          <a:spcPct val="100000"/>
        </a:lnSpc>
        <a:spcBef>
          <a:spcPts val="200"/>
        </a:spcBef>
        <a:buFont typeface="Wingdings" panose="05000000000000000000" pitchFamily="2" charset="2"/>
        <a:buChar char="§"/>
        <a:defRPr sz="1200" kern="1200">
          <a:solidFill>
            <a:schemeClr val="tx1"/>
          </a:solidFill>
          <a:latin typeface="+mn-lt"/>
          <a:ea typeface="+mn-ea"/>
          <a:cs typeface="+mn-cs"/>
        </a:defRPr>
      </a:lvl2pPr>
      <a:lvl3pPr marL="1080000" indent="-360000" algn="l" defTabSz="914400" rtl="0" eaLnBrk="1" latinLnBrk="0" hangingPunct="1">
        <a:lnSpc>
          <a:spcPct val="100000"/>
        </a:lnSpc>
        <a:spcBef>
          <a:spcPts val="200"/>
        </a:spcBef>
        <a:buFont typeface="Wingdings" panose="05000000000000000000" pitchFamily="2" charset="2"/>
        <a:buChar char="§"/>
        <a:defRPr sz="1200" kern="1200">
          <a:solidFill>
            <a:schemeClr val="tx1"/>
          </a:solidFill>
          <a:latin typeface="+mn-lt"/>
          <a:ea typeface="+mn-ea"/>
          <a:cs typeface="+mn-cs"/>
        </a:defRPr>
      </a:lvl3pPr>
      <a:lvl4pPr marL="1440000" indent="-360000" algn="l" defTabSz="914400" rtl="0" eaLnBrk="1" latinLnBrk="0" hangingPunct="1">
        <a:lnSpc>
          <a:spcPct val="100000"/>
        </a:lnSpc>
        <a:spcBef>
          <a:spcPts val="200"/>
        </a:spcBef>
        <a:buFont typeface="Wingdings" panose="05000000000000000000" pitchFamily="2" charset="2"/>
        <a:buChar char="§"/>
        <a:defRPr sz="1200" kern="1200">
          <a:solidFill>
            <a:schemeClr val="tx1"/>
          </a:solidFill>
          <a:latin typeface="+mn-lt"/>
          <a:ea typeface="+mn-ea"/>
          <a:cs typeface="+mn-cs"/>
        </a:defRPr>
      </a:lvl4pPr>
      <a:lvl5pPr marL="1800000" indent="-360000" algn="l" defTabSz="914400" rtl="0" eaLnBrk="1" latinLnBrk="0" hangingPunct="1">
        <a:lnSpc>
          <a:spcPct val="100000"/>
        </a:lnSpc>
        <a:spcBef>
          <a:spcPts val="200"/>
        </a:spcBef>
        <a:buFont typeface="Wingdings" panose="05000000000000000000" pitchFamily="2" charset="2"/>
        <a:buChar char="§"/>
        <a:defRPr sz="1200" kern="1200">
          <a:solidFill>
            <a:schemeClr val="tx1"/>
          </a:solidFill>
          <a:latin typeface="+mn-lt"/>
          <a:ea typeface="+mn-ea"/>
          <a:cs typeface="+mn-cs"/>
        </a:defRPr>
      </a:lvl5pPr>
      <a:lvl6pPr marL="2160000" indent="-360000" algn="l" defTabSz="914400" rtl="0" eaLnBrk="1" latinLnBrk="0" hangingPunct="1">
        <a:lnSpc>
          <a:spcPct val="100000"/>
        </a:lnSpc>
        <a:spcBef>
          <a:spcPts val="200"/>
        </a:spcBef>
        <a:buFont typeface="Wingdings" panose="05000000000000000000" pitchFamily="2" charset="2"/>
        <a:buChar char="§"/>
        <a:defRPr sz="1400" kern="1200" baseline="0">
          <a:solidFill>
            <a:schemeClr val="tx1"/>
          </a:solidFill>
          <a:latin typeface="+mn-lt"/>
          <a:ea typeface="+mn-ea"/>
          <a:cs typeface="+mn-cs"/>
        </a:defRPr>
      </a:lvl6pPr>
      <a:lvl7pPr marL="2520000" indent="-360000" algn="l" defTabSz="914400" rtl="0" eaLnBrk="1" latinLnBrk="0" hangingPunct="1">
        <a:lnSpc>
          <a:spcPct val="100000"/>
        </a:lnSpc>
        <a:spcBef>
          <a:spcPts val="200"/>
        </a:spcBef>
        <a:buFont typeface="Wingdings" panose="05000000000000000000" pitchFamily="2" charset="2"/>
        <a:buChar char="§"/>
        <a:defRPr sz="1400" kern="1200" baseline="0">
          <a:solidFill>
            <a:schemeClr val="tx1"/>
          </a:solidFill>
          <a:latin typeface="+mn-lt"/>
          <a:ea typeface="+mn-ea"/>
          <a:cs typeface="+mn-cs"/>
        </a:defRPr>
      </a:lvl7pPr>
      <a:lvl8pPr marL="2880000" indent="-360000" algn="l" defTabSz="914400" rtl="0" eaLnBrk="1" latinLnBrk="0" hangingPunct="1">
        <a:lnSpc>
          <a:spcPct val="100000"/>
        </a:lnSpc>
        <a:spcBef>
          <a:spcPts val="200"/>
        </a:spcBef>
        <a:buFont typeface="Wingdings" panose="05000000000000000000" pitchFamily="2" charset="2"/>
        <a:buChar char="§"/>
        <a:defRPr sz="1400" kern="1200" baseline="0">
          <a:solidFill>
            <a:schemeClr val="tx1"/>
          </a:solidFill>
          <a:latin typeface="+mn-lt"/>
          <a:ea typeface="+mn-ea"/>
          <a:cs typeface="+mn-cs"/>
        </a:defRPr>
      </a:lvl8pPr>
      <a:lvl9pPr marL="3240000" indent="-360000" algn="l" defTabSz="914400" rtl="0" eaLnBrk="1" latinLnBrk="0" hangingPunct="1">
        <a:lnSpc>
          <a:spcPct val="100000"/>
        </a:lnSpc>
        <a:spcBef>
          <a:spcPts val="200"/>
        </a:spcBef>
        <a:buFont typeface="Wingdings" panose="05000000000000000000"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ctrTitle"/>
          </p:nvPr>
        </p:nvSpPr>
        <p:spPr>
          <a:xfrm>
            <a:off x="1109092" y="1614642"/>
            <a:ext cx="7347600" cy="738000"/>
          </a:xfrm>
        </p:spPr>
        <p:txBody>
          <a:bodyPr/>
          <a:lstStyle/>
          <a:p>
            <a:pPr algn="ctr"/>
            <a:r>
              <a:rPr lang="nl-NL" sz="3200" b="1" dirty="0">
                <a:solidFill>
                  <a:schemeClr val="accent2"/>
                </a:solidFill>
              </a:rPr>
              <a:t>Maatregelen t.b.v. verruiming </a:t>
            </a:r>
            <a:r>
              <a:rPr lang="nl-NL" sz="3200" b="1" dirty="0" err="1">
                <a:solidFill>
                  <a:schemeClr val="accent2"/>
                </a:solidFill>
              </a:rPr>
              <a:t>invoedruimte</a:t>
            </a:r>
            <a:endParaRPr lang="nl-NL" sz="3200" b="1" dirty="0">
              <a:solidFill>
                <a:schemeClr val="accent2"/>
              </a:solidFill>
            </a:endParaRPr>
          </a:p>
        </p:txBody>
      </p:sp>
      <p:sp>
        <p:nvSpPr>
          <p:cNvPr id="5" name="Tijdelijke aanduiding voor afbeelding 16"/>
          <p:cNvSpPr>
            <a:spLocks noGrp="1"/>
          </p:cNvSpPr>
          <p:nvPr>
            <p:ph type="pic" sz="quarter" idx="16"/>
          </p:nvPr>
        </p:nvSpPr>
        <p:spPr>
          <a:xfrm>
            <a:off x="0" y="3605500"/>
            <a:ext cx="9144000" cy="3252500"/>
          </a:xfrm>
          <a:blipFill dpi="0" rotWithShape="1">
            <a:blip r:embed="rId3"/>
            <a:srcRect/>
            <a:stretch>
              <a:fillRect/>
            </a:stretch>
          </a:blipFill>
        </p:spPr>
      </p:sp>
      <p:sp>
        <p:nvSpPr>
          <p:cNvPr id="4" name="Tijdelijke aanduiding voor tekst 3">
            <a:extLst>
              <a:ext uri="{FF2B5EF4-FFF2-40B4-BE49-F238E27FC236}">
                <a16:creationId xmlns:a16="http://schemas.microsoft.com/office/drawing/2014/main" id="{961F598B-B379-4E50-B93A-ADFF49114654}"/>
              </a:ext>
            </a:extLst>
          </p:cNvPr>
          <p:cNvSpPr>
            <a:spLocks noGrp="1"/>
          </p:cNvSpPr>
          <p:nvPr>
            <p:ph type="body" sz="quarter" idx="13"/>
          </p:nvPr>
        </p:nvSpPr>
        <p:spPr/>
        <p:txBody>
          <a:bodyPr/>
          <a:lstStyle/>
          <a:p>
            <a:r>
              <a:rPr lang="nl-NL" dirty="0"/>
              <a:t>Deze presentatie bevat maatregelen die GTS i.s.m. de regionale netbeheerders aan potentiële groen gasinvoeders wil aanbieden en maatregelen die zij individueel wil aanbieden</a:t>
            </a:r>
          </a:p>
        </p:txBody>
      </p:sp>
    </p:spTree>
    <p:extLst>
      <p:ext uri="{BB962C8B-B14F-4D97-AF65-F5344CB8AC3E}">
        <p14:creationId xmlns:p14="http://schemas.microsoft.com/office/powerpoint/2010/main" val="2649799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E9948B0-EA2B-4DB9-B460-3F2A4AA1C553}"/>
              </a:ext>
            </a:extLst>
          </p:cNvPr>
          <p:cNvPicPr>
            <a:picLocks noChangeAspect="1"/>
          </p:cNvPicPr>
          <p:nvPr/>
        </p:nvPicPr>
        <p:blipFill>
          <a:blip r:embed="rId2"/>
          <a:stretch>
            <a:fillRect/>
          </a:stretch>
        </p:blipFill>
        <p:spPr>
          <a:xfrm>
            <a:off x="2517670" y="3044926"/>
            <a:ext cx="6998815" cy="4365114"/>
          </a:xfrm>
          <a:prstGeom prst="rect">
            <a:avLst/>
          </a:prstGeom>
        </p:spPr>
      </p:pic>
      <p:sp>
        <p:nvSpPr>
          <p:cNvPr id="2" name="Titel 1">
            <a:extLst>
              <a:ext uri="{FF2B5EF4-FFF2-40B4-BE49-F238E27FC236}">
                <a16:creationId xmlns:a16="http://schemas.microsoft.com/office/drawing/2014/main" id="{E1778360-13FB-48C2-B56A-5B081391B8B5}"/>
              </a:ext>
            </a:extLst>
          </p:cNvPr>
          <p:cNvSpPr>
            <a:spLocks noGrp="1"/>
          </p:cNvSpPr>
          <p:nvPr>
            <p:ph type="title"/>
          </p:nvPr>
        </p:nvSpPr>
        <p:spPr/>
        <p:txBody>
          <a:bodyPr/>
          <a:lstStyle/>
          <a:p>
            <a:r>
              <a:rPr lang="nl-NL" b="1" dirty="0">
                <a:solidFill>
                  <a:schemeClr val="accent2"/>
                </a:solidFill>
              </a:rPr>
              <a:t>Verzamelleidingen</a:t>
            </a:r>
          </a:p>
        </p:txBody>
      </p:sp>
      <p:sp>
        <p:nvSpPr>
          <p:cNvPr id="3" name="Tijdelijke aanduiding voor inhoud 2">
            <a:extLst>
              <a:ext uri="{FF2B5EF4-FFF2-40B4-BE49-F238E27FC236}">
                <a16:creationId xmlns:a16="http://schemas.microsoft.com/office/drawing/2014/main" id="{CD973128-4FFA-4B63-9CEF-97108A2162E2}"/>
              </a:ext>
            </a:extLst>
          </p:cNvPr>
          <p:cNvSpPr>
            <a:spLocks noGrp="1"/>
          </p:cNvSpPr>
          <p:nvPr>
            <p:ph idx="1"/>
          </p:nvPr>
        </p:nvSpPr>
        <p:spPr>
          <a:xfrm>
            <a:off x="1202400" y="2073600"/>
            <a:ext cx="7347600" cy="1066489"/>
          </a:xfrm>
        </p:spPr>
        <p:txBody>
          <a:bodyPr/>
          <a:lstStyle/>
          <a:p>
            <a:pPr marL="0" indent="0">
              <a:buNone/>
            </a:pPr>
            <a:r>
              <a:rPr lang="nl-NL" dirty="0"/>
              <a:t>Tot nog toe worden groen gasproducenten separaat aangesloten op het netwerk. </a:t>
            </a:r>
            <a:br>
              <a:rPr lang="nl-NL" dirty="0"/>
            </a:br>
            <a:r>
              <a:rPr lang="nl-NL" dirty="0"/>
              <a:t>Het is ook mogelijk om meerdere producenten op één (verzamel)leiding met één grote(re) booster en/of opwaardeerinstallatie om schaalvoordelen te behalen.</a:t>
            </a:r>
          </a:p>
          <a:p>
            <a:endParaRPr lang="nl-NL" dirty="0"/>
          </a:p>
          <a:p>
            <a:endParaRPr lang="nl-NL" dirty="0"/>
          </a:p>
        </p:txBody>
      </p:sp>
      <p:sp>
        <p:nvSpPr>
          <p:cNvPr id="5" name="Tijdelijke aanduiding voor voettekst 4">
            <a:extLst>
              <a:ext uri="{FF2B5EF4-FFF2-40B4-BE49-F238E27FC236}">
                <a16:creationId xmlns:a16="http://schemas.microsoft.com/office/drawing/2014/main" id="{47DC2CED-2B46-478C-8CF1-18C741665AB8}"/>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2A3E41AA-F635-41C1-835E-EE214ACDC995}"/>
              </a:ext>
            </a:extLst>
          </p:cNvPr>
          <p:cNvSpPr>
            <a:spLocks noGrp="1"/>
          </p:cNvSpPr>
          <p:nvPr>
            <p:ph type="sldNum" sz="quarter" idx="12"/>
          </p:nvPr>
        </p:nvSpPr>
        <p:spPr/>
        <p:txBody>
          <a:bodyPr/>
          <a:lstStyle/>
          <a:p>
            <a:r>
              <a:rPr lang="nl-NL"/>
              <a:t>#</a:t>
            </a:r>
            <a:fld id="{41DB2716-3555-4756-BDF8-0DE425FAE472}" type="slidenum">
              <a:rPr lang="nl-NL" smtClean="0"/>
              <a:pPr/>
              <a:t>10</a:t>
            </a:fld>
            <a:endParaRPr lang="nl-NL" dirty="0"/>
          </a:p>
        </p:txBody>
      </p:sp>
      <p:sp>
        <p:nvSpPr>
          <p:cNvPr id="7" name="Rectangle 6"/>
          <p:cNvSpPr/>
          <p:nvPr/>
        </p:nvSpPr>
        <p:spPr>
          <a:xfrm>
            <a:off x="1120627" y="2734493"/>
            <a:ext cx="5229590" cy="2492990"/>
          </a:xfrm>
          <a:prstGeom prst="rect">
            <a:avLst/>
          </a:prstGeom>
        </p:spPr>
        <p:txBody>
          <a:bodyPr wrap="square">
            <a:spAutoFit/>
          </a:bodyPr>
          <a:lstStyle/>
          <a:p>
            <a:r>
              <a:rPr lang="nl-NL" sz="1200" i="1" dirty="0"/>
              <a:t>Niet alle potentiële groen gasproducenten zullen werkelijk overgaan tot productie en/of tegelijkertijd gereed zijn. </a:t>
            </a:r>
            <a:br>
              <a:rPr lang="nl-NL" sz="1200" i="1" dirty="0"/>
            </a:br>
            <a:r>
              <a:rPr lang="nl-NL" sz="1200" i="1" dirty="0"/>
              <a:t>Kosten voor ontwerp, graven en aansluiten zijn</a:t>
            </a:r>
            <a:br>
              <a:rPr lang="nl-NL" sz="1200" i="1" dirty="0"/>
            </a:br>
            <a:r>
              <a:rPr lang="nl-NL" sz="1200" i="1" dirty="0"/>
              <a:t>gelijk voor een enge of ruime leiding, </a:t>
            </a:r>
            <a:br>
              <a:rPr lang="nl-NL" sz="1200" i="1" dirty="0"/>
            </a:br>
            <a:r>
              <a:rPr lang="nl-NL" sz="1200" i="1" dirty="0"/>
              <a:t>de aanschafwaarde verschilt.</a:t>
            </a:r>
            <a:br>
              <a:rPr lang="nl-NL" sz="1200" i="1" dirty="0"/>
            </a:br>
            <a:r>
              <a:rPr lang="nl-NL" sz="1200" i="1" dirty="0"/>
              <a:t> </a:t>
            </a:r>
            <a:br>
              <a:rPr lang="nl-NL" sz="1200" i="1" dirty="0"/>
            </a:br>
            <a:r>
              <a:rPr lang="nl-NL" sz="1200" b="1" i="1" dirty="0"/>
              <a:t>Voorstel GTS:</a:t>
            </a:r>
          </a:p>
          <a:p>
            <a:pPr marL="171450" indent="-171450">
              <a:buFontTx/>
              <a:buChar char="-"/>
            </a:pPr>
            <a:r>
              <a:rPr lang="nl-NL" sz="1200" i="1" dirty="0"/>
              <a:t>kiezen voor een ruime leiding </a:t>
            </a:r>
          </a:p>
          <a:p>
            <a:pPr marL="171450" indent="-171450">
              <a:buFontTx/>
              <a:buChar char="-"/>
            </a:pPr>
            <a:r>
              <a:rPr lang="nl-NL" sz="1200" i="1" dirty="0"/>
              <a:t>met een passende booster/</a:t>
            </a:r>
          </a:p>
          <a:p>
            <a:r>
              <a:rPr lang="nl-NL" sz="1200" i="1" dirty="0"/>
              <a:t>   meng- of opwaardeerinstallatie </a:t>
            </a:r>
          </a:p>
          <a:p>
            <a:r>
              <a:rPr lang="nl-NL" sz="1200" i="1" dirty="0"/>
              <a:t>   die uitgebreid/vervangen </a:t>
            </a:r>
            <a:br>
              <a:rPr lang="nl-NL" sz="1200" i="1" dirty="0"/>
            </a:br>
            <a:r>
              <a:rPr lang="nl-NL" sz="1200" i="1" dirty="0"/>
              <a:t>   kan worden.</a:t>
            </a:r>
          </a:p>
          <a:p>
            <a:endParaRPr lang="nl-NL" sz="1200" dirty="0"/>
          </a:p>
        </p:txBody>
      </p:sp>
      <p:sp>
        <p:nvSpPr>
          <p:cNvPr id="14" name="TextBox 9">
            <a:extLst>
              <a:ext uri="{FF2B5EF4-FFF2-40B4-BE49-F238E27FC236}">
                <a16:creationId xmlns:a16="http://schemas.microsoft.com/office/drawing/2014/main" id="{A86BBC54-0015-4C4C-B50B-B7F4E58A1BC9}"/>
              </a:ext>
            </a:extLst>
          </p:cNvPr>
          <p:cNvSpPr txBox="1"/>
          <p:nvPr/>
        </p:nvSpPr>
        <p:spPr>
          <a:xfrm>
            <a:off x="6776643" y="6197086"/>
            <a:ext cx="1197935" cy="169277"/>
          </a:xfrm>
          <a:prstGeom prst="rect">
            <a:avLst/>
          </a:prstGeom>
          <a:noFill/>
        </p:spPr>
        <p:txBody>
          <a:bodyPr wrap="square" lIns="0" tIns="0" rIns="0" bIns="0" rtlCol="0">
            <a:spAutoFit/>
          </a:bodyPr>
          <a:lstStyle/>
          <a:p>
            <a:pPr algn="ctr"/>
            <a:r>
              <a:rPr lang="en-US" sz="1100" i="1" dirty="0"/>
              <a:t>Booster</a:t>
            </a:r>
          </a:p>
        </p:txBody>
      </p:sp>
      <p:sp>
        <p:nvSpPr>
          <p:cNvPr id="15" name="TextBox 10">
            <a:extLst>
              <a:ext uri="{FF2B5EF4-FFF2-40B4-BE49-F238E27FC236}">
                <a16:creationId xmlns:a16="http://schemas.microsoft.com/office/drawing/2014/main" id="{B4007D79-C01F-4FF5-B410-EF4D123DC9C2}"/>
              </a:ext>
            </a:extLst>
          </p:cNvPr>
          <p:cNvSpPr txBox="1"/>
          <p:nvPr/>
        </p:nvSpPr>
        <p:spPr>
          <a:xfrm>
            <a:off x="2619130" y="6242827"/>
            <a:ext cx="1197935" cy="169277"/>
          </a:xfrm>
          <a:prstGeom prst="rect">
            <a:avLst/>
          </a:prstGeom>
          <a:noFill/>
        </p:spPr>
        <p:txBody>
          <a:bodyPr wrap="square" lIns="0" tIns="0" rIns="0" bIns="0" rtlCol="0">
            <a:spAutoFit/>
          </a:bodyPr>
          <a:lstStyle/>
          <a:p>
            <a:r>
              <a:rPr lang="en-US" sz="1100" i="1" dirty="0" err="1"/>
              <a:t>Producent</a:t>
            </a:r>
            <a:endParaRPr lang="en-US" sz="1100" i="1" dirty="0"/>
          </a:p>
        </p:txBody>
      </p:sp>
      <p:sp>
        <p:nvSpPr>
          <p:cNvPr id="16" name="TextBox 11">
            <a:extLst>
              <a:ext uri="{FF2B5EF4-FFF2-40B4-BE49-F238E27FC236}">
                <a16:creationId xmlns:a16="http://schemas.microsoft.com/office/drawing/2014/main" id="{29530D57-5C32-4D45-B6B4-095BFBE9B666}"/>
              </a:ext>
            </a:extLst>
          </p:cNvPr>
          <p:cNvSpPr txBox="1"/>
          <p:nvPr/>
        </p:nvSpPr>
        <p:spPr>
          <a:xfrm>
            <a:off x="7884000" y="6084931"/>
            <a:ext cx="1197935" cy="169277"/>
          </a:xfrm>
          <a:prstGeom prst="rect">
            <a:avLst/>
          </a:prstGeom>
          <a:noFill/>
        </p:spPr>
        <p:txBody>
          <a:bodyPr wrap="square" lIns="0" tIns="0" rIns="0" bIns="0" rtlCol="0">
            <a:spAutoFit/>
          </a:bodyPr>
          <a:lstStyle/>
          <a:p>
            <a:pPr algn="ctr"/>
            <a:r>
              <a:rPr lang="en-US" sz="1100" i="1" dirty="0"/>
              <a:t>40/67 bar</a:t>
            </a:r>
          </a:p>
        </p:txBody>
      </p:sp>
      <p:sp>
        <p:nvSpPr>
          <p:cNvPr id="17" name="TextBox 12">
            <a:extLst>
              <a:ext uri="{FF2B5EF4-FFF2-40B4-BE49-F238E27FC236}">
                <a16:creationId xmlns:a16="http://schemas.microsoft.com/office/drawing/2014/main" id="{672D4943-05C9-48BC-BFAF-5489D22D9A1B}"/>
              </a:ext>
            </a:extLst>
          </p:cNvPr>
          <p:cNvSpPr txBox="1"/>
          <p:nvPr/>
        </p:nvSpPr>
        <p:spPr>
          <a:xfrm>
            <a:off x="6776644" y="4736552"/>
            <a:ext cx="1197935" cy="169277"/>
          </a:xfrm>
          <a:prstGeom prst="rect">
            <a:avLst/>
          </a:prstGeom>
          <a:noFill/>
        </p:spPr>
        <p:txBody>
          <a:bodyPr wrap="square" lIns="0" tIns="0" rIns="0" bIns="0" rtlCol="0">
            <a:spAutoFit/>
          </a:bodyPr>
          <a:lstStyle/>
          <a:p>
            <a:pPr algn="ctr"/>
            <a:r>
              <a:rPr lang="en-US" sz="1100" i="1" dirty="0"/>
              <a:t>8 bar</a:t>
            </a:r>
          </a:p>
        </p:txBody>
      </p:sp>
      <p:sp>
        <p:nvSpPr>
          <p:cNvPr id="18" name="TextBox 13">
            <a:extLst>
              <a:ext uri="{FF2B5EF4-FFF2-40B4-BE49-F238E27FC236}">
                <a16:creationId xmlns:a16="http://schemas.microsoft.com/office/drawing/2014/main" id="{EC489954-964D-4849-A614-364BAB2A5E32}"/>
              </a:ext>
            </a:extLst>
          </p:cNvPr>
          <p:cNvSpPr txBox="1"/>
          <p:nvPr/>
        </p:nvSpPr>
        <p:spPr>
          <a:xfrm>
            <a:off x="5234736" y="5915654"/>
            <a:ext cx="1622247" cy="338554"/>
          </a:xfrm>
          <a:prstGeom prst="rect">
            <a:avLst/>
          </a:prstGeom>
          <a:noFill/>
        </p:spPr>
        <p:txBody>
          <a:bodyPr wrap="square" lIns="0" tIns="0" rIns="0" bIns="0" rtlCol="0">
            <a:spAutoFit/>
          </a:bodyPr>
          <a:lstStyle/>
          <a:p>
            <a:r>
              <a:rPr lang="en-US" sz="1100" i="1" dirty="0" err="1"/>
              <a:t>Opwaardeerinstallatie</a:t>
            </a:r>
            <a:r>
              <a:rPr lang="en-US" sz="1100" i="1" dirty="0"/>
              <a:t> of </a:t>
            </a:r>
            <a:r>
              <a:rPr lang="en-US" sz="1100" i="1" dirty="0" err="1"/>
              <a:t>mengfaciliteit</a:t>
            </a:r>
            <a:endParaRPr lang="en-US" sz="1100" i="1" dirty="0"/>
          </a:p>
        </p:txBody>
      </p:sp>
      <p:sp>
        <p:nvSpPr>
          <p:cNvPr id="19" name="TextBox 14">
            <a:extLst>
              <a:ext uri="{FF2B5EF4-FFF2-40B4-BE49-F238E27FC236}">
                <a16:creationId xmlns:a16="http://schemas.microsoft.com/office/drawing/2014/main" id="{1B1B0549-7FA9-4E2A-9D46-1FE378F1600F}"/>
              </a:ext>
            </a:extLst>
          </p:cNvPr>
          <p:cNvSpPr txBox="1"/>
          <p:nvPr/>
        </p:nvSpPr>
        <p:spPr>
          <a:xfrm>
            <a:off x="7148292" y="3801180"/>
            <a:ext cx="1197935" cy="169277"/>
          </a:xfrm>
          <a:prstGeom prst="rect">
            <a:avLst/>
          </a:prstGeom>
          <a:noFill/>
        </p:spPr>
        <p:txBody>
          <a:bodyPr wrap="square" lIns="0" tIns="0" rIns="0" bIns="0" rtlCol="0">
            <a:spAutoFit/>
          </a:bodyPr>
          <a:lstStyle/>
          <a:p>
            <a:r>
              <a:rPr lang="en-US" sz="1100" i="1" dirty="0" err="1"/>
              <a:t>Verzamelleiding</a:t>
            </a:r>
            <a:endParaRPr lang="en-US" sz="1100" i="1" dirty="0"/>
          </a:p>
        </p:txBody>
      </p:sp>
    </p:spTree>
    <p:extLst>
      <p:ext uri="{BB962C8B-B14F-4D97-AF65-F5344CB8AC3E}">
        <p14:creationId xmlns:p14="http://schemas.microsoft.com/office/powerpoint/2010/main" val="3283682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0F5160C-E13B-41E1-BB2B-91AA8AA17792}"/>
              </a:ext>
            </a:extLst>
          </p:cNvPr>
          <p:cNvPicPr>
            <a:picLocks noChangeAspect="1"/>
          </p:cNvPicPr>
          <p:nvPr/>
        </p:nvPicPr>
        <p:blipFill>
          <a:blip r:embed="rId3"/>
          <a:stretch>
            <a:fillRect/>
          </a:stretch>
        </p:blipFill>
        <p:spPr>
          <a:xfrm>
            <a:off x="489748" y="1439924"/>
            <a:ext cx="8772904" cy="5310076"/>
          </a:xfrm>
          <a:prstGeom prst="rect">
            <a:avLst/>
          </a:prstGeom>
        </p:spPr>
      </p:pic>
      <p:sp>
        <p:nvSpPr>
          <p:cNvPr id="2" name="Titel 1">
            <a:extLst>
              <a:ext uri="{FF2B5EF4-FFF2-40B4-BE49-F238E27FC236}">
                <a16:creationId xmlns:a16="http://schemas.microsoft.com/office/drawing/2014/main" id="{0832DD6E-32B6-4544-84F0-6EB9E8862BB5}"/>
              </a:ext>
            </a:extLst>
          </p:cNvPr>
          <p:cNvSpPr>
            <a:spLocks noGrp="1"/>
          </p:cNvSpPr>
          <p:nvPr>
            <p:ph type="title"/>
          </p:nvPr>
        </p:nvSpPr>
        <p:spPr/>
        <p:txBody>
          <a:bodyPr/>
          <a:lstStyle/>
          <a:p>
            <a:r>
              <a:rPr lang="nl-NL" dirty="0"/>
              <a:t>G</a:t>
            </a:r>
            <a:r>
              <a:rPr lang="nl-NL" sz="1800" b="1" dirty="0">
                <a:solidFill>
                  <a:schemeClr val="accent2"/>
                </a:solidFill>
              </a:rPr>
              <a:t>asbooster</a:t>
            </a:r>
          </a:p>
        </p:txBody>
      </p:sp>
      <p:sp>
        <p:nvSpPr>
          <p:cNvPr id="5" name="Tijdelijke aanduiding voor voettekst 4">
            <a:extLst>
              <a:ext uri="{FF2B5EF4-FFF2-40B4-BE49-F238E27FC236}">
                <a16:creationId xmlns:a16="http://schemas.microsoft.com/office/drawing/2014/main" id="{DA7F9CC8-61D6-48D3-B798-13DBF5008E45}"/>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6020C62-23E3-42A2-A2BE-A639ADF5BE7B}"/>
              </a:ext>
            </a:extLst>
          </p:cNvPr>
          <p:cNvSpPr>
            <a:spLocks noGrp="1"/>
          </p:cNvSpPr>
          <p:nvPr>
            <p:ph type="sldNum" sz="quarter" idx="12"/>
          </p:nvPr>
        </p:nvSpPr>
        <p:spPr/>
        <p:txBody>
          <a:bodyPr/>
          <a:lstStyle/>
          <a:p>
            <a:r>
              <a:rPr lang="nl-NL"/>
              <a:t>#</a:t>
            </a:r>
            <a:fld id="{41DB2716-3555-4756-BDF8-0DE425FAE472}" type="slidenum">
              <a:rPr lang="nl-NL" smtClean="0"/>
              <a:pPr/>
              <a:t>11</a:t>
            </a:fld>
            <a:endParaRPr lang="nl-NL" dirty="0"/>
          </a:p>
        </p:txBody>
      </p:sp>
      <p:sp>
        <p:nvSpPr>
          <p:cNvPr id="7" name="object 3">
            <a:extLst>
              <a:ext uri="{FF2B5EF4-FFF2-40B4-BE49-F238E27FC236}">
                <a16:creationId xmlns:a16="http://schemas.microsoft.com/office/drawing/2014/main" id="{E0DBE6DF-FBFA-484D-8328-81BA09A3B258}"/>
              </a:ext>
            </a:extLst>
          </p:cNvPr>
          <p:cNvSpPr txBox="1"/>
          <p:nvPr/>
        </p:nvSpPr>
        <p:spPr>
          <a:xfrm>
            <a:off x="866340" y="2389017"/>
            <a:ext cx="3016361" cy="193643"/>
          </a:xfrm>
          <a:prstGeom prst="rect">
            <a:avLst/>
          </a:prstGeom>
        </p:spPr>
        <p:txBody>
          <a:bodyPr vert="horz" wrap="square" lIns="0" tIns="13970" rIns="0" bIns="0" rtlCol="0">
            <a:spAutoFit/>
          </a:bodyPr>
          <a:lstStyle/>
          <a:p>
            <a:pPr marL="12700">
              <a:lnSpc>
                <a:spcPts val="1440"/>
              </a:lnSpc>
              <a:spcBef>
                <a:spcPts val="110"/>
              </a:spcBef>
            </a:pPr>
            <a:r>
              <a:rPr sz="1200" dirty="0">
                <a:latin typeface="Verdana"/>
                <a:cs typeface="Verdana"/>
              </a:rPr>
              <a:t>Groen gas </a:t>
            </a:r>
            <a:r>
              <a:rPr sz="1200" spc="5" dirty="0">
                <a:latin typeface="Verdana"/>
                <a:cs typeface="Verdana"/>
              </a:rPr>
              <a:t>geleverd aan het </a:t>
            </a:r>
            <a:r>
              <a:rPr lang="nl-NL" sz="1200" spc="5" dirty="0">
                <a:latin typeface="Verdana"/>
                <a:cs typeface="Verdana"/>
              </a:rPr>
              <a:t>RNB net.</a:t>
            </a:r>
            <a:endParaRPr sz="1200" dirty="0">
              <a:latin typeface="Verdana"/>
              <a:cs typeface="Verdana"/>
            </a:endParaRPr>
          </a:p>
        </p:txBody>
      </p:sp>
      <p:sp>
        <p:nvSpPr>
          <p:cNvPr id="8" name="object 2">
            <a:extLst>
              <a:ext uri="{FF2B5EF4-FFF2-40B4-BE49-F238E27FC236}">
                <a16:creationId xmlns:a16="http://schemas.microsoft.com/office/drawing/2014/main" id="{B3F545AF-59C4-42A8-B42F-8CFFCE5080E4}"/>
              </a:ext>
            </a:extLst>
          </p:cNvPr>
          <p:cNvSpPr txBox="1"/>
          <p:nvPr/>
        </p:nvSpPr>
        <p:spPr>
          <a:xfrm>
            <a:off x="866340" y="5269574"/>
            <a:ext cx="1532467" cy="909864"/>
          </a:xfrm>
          <a:prstGeom prst="rect">
            <a:avLst/>
          </a:prstGeom>
        </p:spPr>
        <p:txBody>
          <a:bodyPr vert="horz" wrap="square" lIns="0" tIns="12065" rIns="0" bIns="0" rtlCol="0">
            <a:spAutoFit/>
          </a:bodyPr>
          <a:lstStyle/>
          <a:p>
            <a:pPr marL="12700" marR="5080">
              <a:lnSpc>
                <a:spcPts val="1440"/>
              </a:lnSpc>
              <a:spcBef>
                <a:spcPts val="95"/>
              </a:spcBef>
            </a:pPr>
            <a:r>
              <a:rPr sz="1200" spc="5" dirty="0">
                <a:latin typeface="Verdana"/>
                <a:cs typeface="Verdana"/>
              </a:rPr>
              <a:t>In de </a:t>
            </a:r>
            <a:r>
              <a:rPr sz="1200" spc="-15" dirty="0">
                <a:latin typeface="Verdana"/>
                <a:cs typeface="Verdana"/>
              </a:rPr>
              <a:t>zomer, </a:t>
            </a:r>
            <a:r>
              <a:rPr sz="1200" spc="5" dirty="0">
                <a:latin typeface="Verdana"/>
                <a:cs typeface="Verdana"/>
              </a:rPr>
              <a:t>als</a:t>
            </a:r>
            <a:r>
              <a:rPr sz="1200" spc="-55" dirty="0">
                <a:latin typeface="Verdana"/>
                <a:cs typeface="Verdana"/>
              </a:rPr>
              <a:t> </a:t>
            </a:r>
            <a:r>
              <a:rPr sz="1200" dirty="0">
                <a:latin typeface="Verdana"/>
                <a:cs typeface="Verdana"/>
              </a:rPr>
              <a:t>de  vraag laag is, </a:t>
            </a:r>
            <a:r>
              <a:rPr sz="1200" spc="5" dirty="0">
                <a:latin typeface="Verdana"/>
                <a:cs typeface="Verdana"/>
              </a:rPr>
              <a:t>kan  de </a:t>
            </a:r>
            <a:r>
              <a:rPr sz="1200" dirty="0">
                <a:latin typeface="Verdana"/>
                <a:cs typeface="Verdana"/>
              </a:rPr>
              <a:t>producent </a:t>
            </a:r>
            <a:r>
              <a:rPr sz="1200" spc="5" dirty="0">
                <a:latin typeface="Verdana"/>
                <a:cs typeface="Verdana"/>
              </a:rPr>
              <a:t>het  </a:t>
            </a:r>
            <a:r>
              <a:rPr sz="1200" dirty="0">
                <a:latin typeface="Verdana"/>
                <a:cs typeface="Verdana"/>
              </a:rPr>
              <a:t>groene </a:t>
            </a:r>
            <a:r>
              <a:rPr sz="1200" spc="5" dirty="0">
                <a:latin typeface="Verdana"/>
                <a:cs typeface="Verdana"/>
              </a:rPr>
              <a:t>gas niet  kwijt.</a:t>
            </a:r>
            <a:endParaRPr sz="1200" dirty="0">
              <a:latin typeface="Verdana"/>
              <a:cs typeface="Verdana"/>
            </a:endParaRPr>
          </a:p>
        </p:txBody>
      </p:sp>
      <p:sp>
        <p:nvSpPr>
          <p:cNvPr id="10" name="object 14">
            <a:extLst>
              <a:ext uri="{FF2B5EF4-FFF2-40B4-BE49-F238E27FC236}">
                <a16:creationId xmlns:a16="http://schemas.microsoft.com/office/drawing/2014/main" id="{BBBFD7F0-8B7A-4194-A674-81F208067FD1}"/>
              </a:ext>
            </a:extLst>
          </p:cNvPr>
          <p:cNvSpPr txBox="1"/>
          <p:nvPr/>
        </p:nvSpPr>
        <p:spPr>
          <a:xfrm>
            <a:off x="6352455" y="5269574"/>
            <a:ext cx="1732077" cy="718145"/>
          </a:xfrm>
          <a:prstGeom prst="rect">
            <a:avLst/>
          </a:prstGeom>
        </p:spPr>
        <p:txBody>
          <a:bodyPr vert="horz" wrap="square" lIns="0" tIns="0" rIns="0" bIns="0" rtlCol="0">
            <a:spAutoFit/>
          </a:bodyPr>
          <a:lstStyle/>
          <a:p>
            <a:pPr marL="12700">
              <a:lnSpc>
                <a:spcPts val="1440"/>
              </a:lnSpc>
            </a:pPr>
            <a:r>
              <a:rPr sz="1200" spc="5" dirty="0">
                <a:latin typeface="Verdana"/>
                <a:cs typeface="Verdana"/>
              </a:rPr>
              <a:t>De </a:t>
            </a:r>
            <a:r>
              <a:rPr sz="1200" dirty="0">
                <a:latin typeface="Verdana"/>
                <a:cs typeface="Verdana"/>
              </a:rPr>
              <a:t>Groen </a:t>
            </a:r>
            <a:r>
              <a:rPr sz="1200" spc="5" dirty="0">
                <a:latin typeface="Verdana"/>
                <a:cs typeface="Verdana"/>
              </a:rPr>
              <a:t>Gas</a:t>
            </a:r>
            <a:r>
              <a:rPr sz="1200" spc="-95" dirty="0">
                <a:latin typeface="Verdana"/>
                <a:cs typeface="Verdana"/>
              </a:rPr>
              <a:t> </a:t>
            </a:r>
            <a:r>
              <a:rPr lang="nl-NL" sz="1200" spc="-95" dirty="0">
                <a:latin typeface="Verdana"/>
                <a:cs typeface="Verdana"/>
              </a:rPr>
              <a:t>Booster brengt </a:t>
            </a:r>
            <a:r>
              <a:rPr sz="1200" spc="5" dirty="0">
                <a:latin typeface="Verdana"/>
                <a:cs typeface="Verdana"/>
              </a:rPr>
              <a:t>het </a:t>
            </a:r>
            <a:r>
              <a:rPr sz="1200" dirty="0">
                <a:latin typeface="Verdana"/>
                <a:cs typeface="Verdana"/>
              </a:rPr>
              <a:t>gas </a:t>
            </a:r>
            <a:r>
              <a:rPr sz="1200" spc="5" dirty="0">
                <a:latin typeface="Verdana"/>
                <a:cs typeface="Verdana"/>
              </a:rPr>
              <a:t>op</a:t>
            </a:r>
            <a:r>
              <a:rPr sz="1200" spc="-40" dirty="0">
                <a:latin typeface="Verdana"/>
                <a:cs typeface="Verdana"/>
              </a:rPr>
              <a:t> </a:t>
            </a:r>
            <a:r>
              <a:rPr sz="1200" dirty="0" err="1">
                <a:latin typeface="Verdana"/>
                <a:cs typeface="Verdana"/>
              </a:rPr>
              <a:t>druk</a:t>
            </a:r>
            <a:r>
              <a:rPr lang="nl-NL" sz="1200" dirty="0">
                <a:latin typeface="Verdana"/>
                <a:cs typeface="Verdana"/>
              </a:rPr>
              <a:t> </a:t>
            </a:r>
            <a:r>
              <a:rPr sz="1200" spc="5" dirty="0" err="1">
                <a:latin typeface="Verdana"/>
                <a:cs typeface="Verdana"/>
              </a:rPr>
              <a:t>waardoor</a:t>
            </a:r>
            <a:r>
              <a:rPr sz="1200" spc="5" dirty="0">
                <a:latin typeface="Verdana"/>
                <a:cs typeface="Verdana"/>
              </a:rPr>
              <a:t> het </a:t>
            </a:r>
            <a:r>
              <a:rPr sz="1200" dirty="0">
                <a:latin typeface="Verdana"/>
                <a:cs typeface="Verdana"/>
              </a:rPr>
              <a:t>in</a:t>
            </a:r>
            <a:r>
              <a:rPr sz="1200" spc="-70" dirty="0">
                <a:latin typeface="Verdana"/>
                <a:cs typeface="Verdana"/>
              </a:rPr>
              <a:t> </a:t>
            </a:r>
            <a:r>
              <a:rPr sz="1200" spc="5" dirty="0">
                <a:latin typeface="Verdana"/>
                <a:cs typeface="Verdana"/>
              </a:rPr>
              <a:t>het </a:t>
            </a:r>
            <a:r>
              <a:rPr lang="nl-NL" sz="1200" spc="5" dirty="0">
                <a:latin typeface="Verdana"/>
                <a:cs typeface="Verdana"/>
              </a:rPr>
              <a:t>RTL/HTL</a:t>
            </a:r>
            <a:r>
              <a:rPr sz="1200" spc="-45" dirty="0">
                <a:latin typeface="Verdana"/>
                <a:cs typeface="Verdana"/>
              </a:rPr>
              <a:t> </a:t>
            </a:r>
            <a:r>
              <a:rPr sz="1200" spc="5" dirty="0">
                <a:latin typeface="Verdana"/>
                <a:cs typeface="Verdana"/>
              </a:rPr>
              <a:t>kan.</a:t>
            </a:r>
            <a:endParaRPr sz="1200" dirty="0">
              <a:latin typeface="Verdana"/>
              <a:cs typeface="Verdana"/>
            </a:endParaRPr>
          </a:p>
        </p:txBody>
      </p:sp>
    </p:spTree>
    <p:extLst>
      <p:ext uri="{BB962C8B-B14F-4D97-AF65-F5344CB8AC3E}">
        <p14:creationId xmlns:p14="http://schemas.microsoft.com/office/powerpoint/2010/main" val="2592216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548431" y="2144192"/>
            <a:ext cx="2069387" cy="3820406"/>
          </a:xfrm>
          <a:prstGeom prst="rect">
            <a:avLst/>
          </a:prstGeom>
        </p:spPr>
      </p:pic>
      <p:sp>
        <p:nvSpPr>
          <p:cNvPr id="12" name="Rectangle 11"/>
          <p:cNvSpPr/>
          <p:nvPr/>
        </p:nvSpPr>
        <p:spPr>
          <a:xfrm>
            <a:off x="1161418" y="5743166"/>
            <a:ext cx="7570595" cy="743221"/>
          </a:xfrm>
          <a:prstGeom prst="rect">
            <a:avLst/>
          </a:prstGeom>
          <a:solidFill>
            <a:schemeClr val="accent2">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5F54685-6699-4256-A7E4-E2049B83CB0A}"/>
              </a:ext>
            </a:extLst>
          </p:cNvPr>
          <p:cNvSpPr>
            <a:spLocks noGrp="1"/>
          </p:cNvSpPr>
          <p:nvPr>
            <p:ph type="title"/>
          </p:nvPr>
        </p:nvSpPr>
        <p:spPr/>
        <p:txBody>
          <a:bodyPr/>
          <a:lstStyle/>
          <a:p>
            <a:r>
              <a:rPr lang="nl-NL" dirty="0"/>
              <a:t>Mengdienst</a:t>
            </a:r>
          </a:p>
        </p:txBody>
      </p:sp>
      <p:sp>
        <p:nvSpPr>
          <p:cNvPr id="3" name="Tijdelijke aanduiding voor inhoud 2">
            <a:extLst>
              <a:ext uri="{FF2B5EF4-FFF2-40B4-BE49-F238E27FC236}">
                <a16:creationId xmlns:a16="http://schemas.microsoft.com/office/drawing/2014/main" id="{8DF47E07-078F-45C2-B0C2-E1CD691F90F2}"/>
              </a:ext>
            </a:extLst>
          </p:cNvPr>
          <p:cNvSpPr>
            <a:spLocks noGrp="1"/>
          </p:cNvSpPr>
          <p:nvPr>
            <p:ph idx="1"/>
          </p:nvPr>
        </p:nvSpPr>
        <p:spPr>
          <a:xfrm>
            <a:off x="1202400" y="1717582"/>
            <a:ext cx="7347600" cy="568800"/>
          </a:xfrm>
        </p:spPr>
        <p:txBody>
          <a:bodyPr/>
          <a:lstStyle/>
          <a:p>
            <a:pPr marL="0" indent="0">
              <a:buNone/>
            </a:pPr>
            <a:r>
              <a:rPr lang="nl-NL" dirty="0"/>
              <a:t>GTS onderzoekt of zij een mengdienst kan aanbieden waarbij off-</a:t>
            </a:r>
            <a:r>
              <a:rPr lang="nl-NL" dirty="0" err="1"/>
              <a:t>spec</a:t>
            </a:r>
            <a:r>
              <a:rPr lang="nl-NL" dirty="0"/>
              <a:t> biogas wordt </a:t>
            </a:r>
            <a:r>
              <a:rPr lang="nl-NL" dirty="0" err="1"/>
              <a:t>ingevoed</a:t>
            </a:r>
            <a:r>
              <a:rPr lang="nl-NL" dirty="0"/>
              <a:t> en verdund met on-</a:t>
            </a:r>
            <a:r>
              <a:rPr lang="nl-NL" dirty="0" err="1"/>
              <a:t>spec</a:t>
            </a:r>
            <a:r>
              <a:rPr lang="nl-NL" dirty="0"/>
              <a:t> groen gas zodat het gas voldoet aan de MR- Gaskwaliteit. </a:t>
            </a:r>
          </a:p>
        </p:txBody>
      </p:sp>
      <p:sp>
        <p:nvSpPr>
          <p:cNvPr id="5" name="Tijdelijke aanduiding voor voettekst 4">
            <a:extLst>
              <a:ext uri="{FF2B5EF4-FFF2-40B4-BE49-F238E27FC236}">
                <a16:creationId xmlns:a16="http://schemas.microsoft.com/office/drawing/2014/main" id="{A027C234-9905-4E07-9071-13EEA0A0889D}"/>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0D936035-731B-4DE1-AA75-C0BB91CE0A7F}"/>
              </a:ext>
            </a:extLst>
          </p:cNvPr>
          <p:cNvSpPr>
            <a:spLocks noGrp="1"/>
          </p:cNvSpPr>
          <p:nvPr>
            <p:ph type="sldNum" sz="quarter" idx="12"/>
          </p:nvPr>
        </p:nvSpPr>
        <p:spPr/>
        <p:txBody>
          <a:bodyPr/>
          <a:lstStyle/>
          <a:p>
            <a:r>
              <a:rPr lang="nl-NL"/>
              <a:t>#</a:t>
            </a:r>
            <a:fld id="{41DB2716-3555-4756-BDF8-0DE425FAE472}" type="slidenum">
              <a:rPr lang="nl-NL" smtClean="0"/>
              <a:pPr/>
              <a:t>12</a:t>
            </a:fld>
            <a:endParaRPr lang="nl-NL" dirty="0"/>
          </a:p>
        </p:txBody>
      </p:sp>
      <p:sp>
        <p:nvSpPr>
          <p:cNvPr id="9" name="TextBox 8"/>
          <p:cNvSpPr txBox="1"/>
          <p:nvPr/>
        </p:nvSpPr>
        <p:spPr>
          <a:xfrm>
            <a:off x="2723230" y="2806411"/>
            <a:ext cx="2804238" cy="2769989"/>
          </a:xfrm>
          <a:prstGeom prst="rect">
            <a:avLst/>
          </a:prstGeom>
          <a:noFill/>
        </p:spPr>
        <p:txBody>
          <a:bodyPr wrap="square" lIns="0" tIns="0" rIns="0" bIns="0" rtlCol="0">
            <a:spAutoFit/>
          </a:bodyPr>
          <a:lstStyle/>
          <a:p>
            <a:r>
              <a:rPr lang="nl-NL" sz="1200" dirty="0"/>
              <a:t>Biogas in </a:t>
            </a:r>
            <a:r>
              <a:rPr lang="nl-NL" sz="1200" b="1" dirty="0"/>
              <a:t>HTL</a:t>
            </a:r>
            <a:endParaRPr lang="en-US" sz="1200" b="1" dirty="0"/>
          </a:p>
          <a:p>
            <a:br>
              <a:rPr lang="nl-NL" sz="1200" dirty="0"/>
            </a:br>
            <a:r>
              <a:rPr lang="nl-NL" sz="1200" dirty="0"/>
              <a:t>Deel van de stoffen is verenigbaar met de MR-Gaskwaliteit, de integriteit van het HTL en de installaties van afnemers.</a:t>
            </a:r>
            <a:br>
              <a:rPr lang="nl-NL" sz="1200" dirty="0"/>
            </a:br>
            <a:endParaRPr lang="nl-NL" sz="1200" dirty="0"/>
          </a:p>
          <a:p>
            <a:r>
              <a:rPr lang="nl-NL" sz="1200" dirty="0"/>
              <a:t>Risico’s voor netwerk en installaties: </a:t>
            </a:r>
          </a:p>
          <a:p>
            <a:r>
              <a:rPr lang="nl-NL" sz="1200" b="1" i="1" dirty="0"/>
              <a:t>siloxanen: </a:t>
            </a:r>
            <a:r>
              <a:rPr lang="nl-NL" sz="1200" dirty="0"/>
              <a:t>verwijderbaar</a:t>
            </a:r>
          </a:p>
          <a:p>
            <a:r>
              <a:rPr lang="nl-NL" sz="1200" b="1" i="1" dirty="0"/>
              <a:t>waterstof: </a:t>
            </a:r>
            <a:r>
              <a:rPr lang="nl-NL" sz="1200" dirty="0"/>
              <a:t>verdere verdunning is mogelijk, moeilijk </a:t>
            </a:r>
            <a:r>
              <a:rPr lang="nl-NL" sz="1200" dirty="0" err="1"/>
              <a:t>verwijderbaar</a:t>
            </a:r>
            <a:r>
              <a:rPr lang="nl-NL" sz="1200" dirty="0"/>
              <a:t>,</a:t>
            </a:r>
          </a:p>
          <a:p>
            <a:r>
              <a:rPr lang="nl-NL" sz="1200" b="1" i="1" dirty="0"/>
              <a:t>zuurstof: </a:t>
            </a:r>
            <a:r>
              <a:rPr lang="nl-NL" sz="1200" dirty="0"/>
              <a:t>benodigde verdunning is erg hoog, verwijdering is moeilijk</a:t>
            </a:r>
            <a:br>
              <a:rPr lang="nl-NL" sz="1200" dirty="0"/>
            </a:br>
            <a:endParaRPr lang="nl-NL" sz="1200" dirty="0"/>
          </a:p>
          <a:p>
            <a:r>
              <a:rPr lang="nl-NL" sz="1200" dirty="0"/>
              <a:t>GTS doet verder onderzoek.</a:t>
            </a:r>
            <a:endParaRPr lang="en-US" sz="1200" dirty="0"/>
          </a:p>
        </p:txBody>
      </p:sp>
      <p:sp>
        <p:nvSpPr>
          <p:cNvPr id="10" name="TextBox 9"/>
          <p:cNvSpPr txBox="1"/>
          <p:nvPr/>
        </p:nvSpPr>
        <p:spPr>
          <a:xfrm>
            <a:off x="1486441" y="5852236"/>
            <a:ext cx="6496330" cy="369332"/>
          </a:xfrm>
          <a:prstGeom prst="rect">
            <a:avLst/>
          </a:prstGeom>
          <a:noFill/>
        </p:spPr>
        <p:txBody>
          <a:bodyPr wrap="none" lIns="0" tIns="0" rIns="0" bIns="0" rtlCol="0">
            <a:spAutoFit/>
          </a:bodyPr>
          <a:lstStyle/>
          <a:p>
            <a:br>
              <a:rPr lang="nl-NL" sz="1200" dirty="0"/>
            </a:br>
            <a:r>
              <a:rPr lang="nl-NL" sz="1200" dirty="0"/>
              <a:t>Groen gasproducenten kunnen de dienst inkopen tegen een kostendekkend tarief.</a:t>
            </a:r>
            <a:endParaRPr lang="en-US" sz="1200" dirty="0"/>
          </a:p>
        </p:txBody>
      </p:sp>
    </p:spTree>
    <p:extLst>
      <p:ext uri="{BB962C8B-B14F-4D97-AF65-F5344CB8AC3E}">
        <p14:creationId xmlns:p14="http://schemas.microsoft.com/office/powerpoint/2010/main" val="1041642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813FD98-B40C-44B3-A5BF-1DA77F665334}"/>
              </a:ext>
            </a:extLst>
          </p:cNvPr>
          <p:cNvPicPr>
            <a:picLocks noChangeAspect="1"/>
          </p:cNvPicPr>
          <p:nvPr/>
        </p:nvPicPr>
        <p:blipFill>
          <a:blip r:embed="rId2"/>
          <a:stretch>
            <a:fillRect/>
          </a:stretch>
        </p:blipFill>
        <p:spPr>
          <a:xfrm>
            <a:off x="398150" y="1281600"/>
            <a:ext cx="8347700" cy="5903078"/>
          </a:xfrm>
          <a:prstGeom prst="rect">
            <a:avLst/>
          </a:prstGeom>
        </p:spPr>
      </p:pic>
      <p:sp>
        <p:nvSpPr>
          <p:cNvPr id="2" name="Titel 1">
            <a:extLst>
              <a:ext uri="{FF2B5EF4-FFF2-40B4-BE49-F238E27FC236}">
                <a16:creationId xmlns:a16="http://schemas.microsoft.com/office/drawing/2014/main" id="{D8BCDD4A-5981-4D55-9E2D-D7DE97F1552E}"/>
              </a:ext>
            </a:extLst>
          </p:cNvPr>
          <p:cNvSpPr>
            <a:spLocks noGrp="1"/>
          </p:cNvSpPr>
          <p:nvPr>
            <p:ph type="title"/>
          </p:nvPr>
        </p:nvSpPr>
        <p:spPr/>
        <p:txBody>
          <a:bodyPr/>
          <a:lstStyle/>
          <a:p>
            <a:r>
              <a:rPr lang="nl-NL" dirty="0"/>
              <a:t>Versnelling aansluitproces</a:t>
            </a:r>
          </a:p>
        </p:txBody>
      </p:sp>
      <p:sp>
        <p:nvSpPr>
          <p:cNvPr id="5" name="Tijdelijke aanduiding voor dianummer 4">
            <a:extLst>
              <a:ext uri="{FF2B5EF4-FFF2-40B4-BE49-F238E27FC236}">
                <a16:creationId xmlns:a16="http://schemas.microsoft.com/office/drawing/2014/main" id="{1DD9687C-ED85-4E44-AE09-31F704290590}"/>
              </a:ext>
            </a:extLst>
          </p:cNvPr>
          <p:cNvSpPr>
            <a:spLocks noGrp="1"/>
          </p:cNvSpPr>
          <p:nvPr>
            <p:ph type="sldNum" sz="quarter" idx="12"/>
          </p:nvPr>
        </p:nvSpPr>
        <p:spPr/>
        <p:txBody>
          <a:bodyPr/>
          <a:lstStyle/>
          <a:p>
            <a:r>
              <a:rPr lang="nl-NL"/>
              <a:t>#</a:t>
            </a:r>
            <a:fld id="{41DB2716-3555-4756-BDF8-0DE425FAE472}" type="slidenum">
              <a:rPr lang="nl-NL" smtClean="0"/>
              <a:pPr/>
              <a:t>13</a:t>
            </a:fld>
            <a:endParaRPr lang="nl-NL" dirty="0"/>
          </a:p>
        </p:txBody>
      </p:sp>
    </p:spTree>
    <p:extLst>
      <p:ext uri="{BB962C8B-B14F-4D97-AF65-F5344CB8AC3E}">
        <p14:creationId xmlns:p14="http://schemas.microsoft.com/office/powerpoint/2010/main" val="46662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172529" y="1906806"/>
            <a:ext cx="3062922" cy="3152459"/>
          </a:xfrm>
          <a:prstGeom prst="rect">
            <a:avLst/>
          </a:prstGeom>
        </p:spPr>
      </p:pic>
      <p:sp>
        <p:nvSpPr>
          <p:cNvPr id="2" name="Titel 1">
            <a:extLst>
              <a:ext uri="{FF2B5EF4-FFF2-40B4-BE49-F238E27FC236}">
                <a16:creationId xmlns:a16="http://schemas.microsoft.com/office/drawing/2014/main" id="{689045E3-3F93-4C27-9962-EA6777AF8B63}"/>
              </a:ext>
            </a:extLst>
          </p:cNvPr>
          <p:cNvSpPr>
            <a:spLocks noGrp="1"/>
          </p:cNvSpPr>
          <p:nvPr>
            <p:ph type="title"/>
          </p:nvPr>
        </p:nvSpPr>
        <p:spPr>
          <a:xfrm>
            <a:off x="1202400" y="1281600"/>
            <a:ext cx="7347600" cy="379249"/>
          </a:xfrm>
        </p:spPr>
        <p:txBody>
          <a:bodyPr/>
          <a:lstStyle/>
          <a:p>
            <a:r>
              <a:rPr lang="nl-NL" sz="1800" b="1">
                <a:solidFill>
                  <a:schemeClr val="accent2"/>
                </a:solidFill>
              </a:rPr>
              <a:t>(inter)Nationale klimaatdoelstellingen</a:t>
            </a:r>
            <a:endParaRPr lang="nl-NL" sz="1800" b="1" dirty="0">
              <a:solidFill>
                <a:schemeClr val="accent2"/>
              </a:solidFill>
            </a:endParaRPr>
          </a:p>
        </p:txBody>
      </p:sp>
      <p:sp>
        <p:nvSpPr>
          <p:cNvPr id="3" name="Tijdelijke aanduiding voor inhoud 2">
            <a:extLst>
              <a:ext uri="{FF2B5EF4-FFF2-40B4-BE49-F238E27FC236}">
                <a16:creationId xmlns:a16="http://schemas.microsoft.com/office/drawing/2014/main" id="{E4A1915B-87BC-47AF-9C60-CC3912E10AE7}"/>
              </a:ext>
            </a:extLst>
          </p:cNvPr>
          <p:cNvSpPr>
            <a:spLocks noGrp="1"/>
          </p:cNvSpPr>
          <p:nvPr>
            <p:ph idx="1"/>
          </p:nvPr>
        </p:nvSpPr>
        <p:spPr>
          <a:xfrm>
            <a:off x="4561260" y="2382274"/>
            <a:ext cx="3538331" cy="4154400"/>
          </a:xfrm>
        </p:spPr>
        <p:txBody>
          <a:bodyPr/>
          <a:lstStyle/>
          <a:p>
            <a:pPr marL="0" indent="0">
              <a:buNone/>
            </a:pPr>
            <a:r>
              <a:rPr lang="nl-NL" dirty="0"/>
              <a:t>In het akkoord van Parijs in 2015 hebben 195 landen vastgelegd dat de temperatuurstijging onder 2°C moet blijven.</a:t>
            </a:r>
          </a:p>
          <a:p>
            <a:pPr marL="0" indent="0">
              <a:buNone/>
            </a:pPr>
            <a:r>
              <a:rPr lang="nl-NL" dirty="0"/>
              <a:t>De Nederlandse overheid heeft zichzelf de volgende </a:t>
            </a:r>
            <a:r>
              <a:rPr lang="nl-NL" b="1" dirty="0"/>
              <a:t>CO</a:t>
            </a:r>
            <a:r>
              <a:rPr lang="nl-NL" b="1" baseline="-25000" dirty="0"/>
              <a:t>2</a:t>
            </a:r>
            <a:r>
              <a:rPr lang="nl-NL" b="1" dirty="0"/>
              <a:t>-reductiedoelen </a:t>
            </a:r>
            <a:r>
              <a:rPr lang="nl-NL" dirty="0"/>
              <a:t>gesteld: </a:t>
            </a:r>
          </a:p>
          <a:p>
            <a:pPr marL="285750" lvl="1" indent="-285750"/>
            <a:r>
              <a:rPr lang="nl-NL" b="1" dirty="0"/>
              <a:t>49% </a:t>
            </a:r>
            <a:r>
              <a:rPr lang="nl-NL" dirty="0"/>
              <a:t>in 2030 t.o.v. 1990 </a:t>
            </a:r>
          </a:p>
          <a:p>
            <a:pPr marL="285750" lvl="1" indent="-285750"/>
            <a:r>
              <a:rPr lang="nl-NL" b="1" dirty="0"/>
              <a:t>95% </a:t>
            </a:r>
            <a:r>
              <a:rPr lang="nl-NL" dirty="0"/>
              <a:t>in 2050 t.o.v. 1990</a:t>
            </a:r>
            <a:br>
              <a:rPr lang="nl-NL" b="1" dirty="0"/>
            </a:br>
            <a:endParaRPr lang="nl-NL" b="1" dirty="0"/>
          </a:p>
          <a:p>
            <a:pPr marL="0" lvl="1" indent="0">
              <a:buNone/>
            </a:pPr>
            <a:r>
              <a:rPr lang="nl-NL" dirty="0"/>
              <a:t>Daarom heeft Gasunie zich gecommitteerd aan </a:t>
            </a:r>
            <a:r>
              <a:rPr lang="nl-NL" b="1" dirty="0"/>
              <a:t>3 mld m3 groen gas </a:t>
            </a:r>
            <a:r>
              <a:rPr lang="nl-NL" dirty="0"/>
              <a:t>invoeding in 2030 (= 3% CO</a:t>
            </a:r>
            <a:r>
              <a:rPr lang="nl-NL" baseline="-25000" dirty="0"/>
              <a:t>2</a:t>
            </a:r>
            <a:r>
              <a:rPr lang="nl-NL" dirty="0"/>
              <a:t>-reductie van NL-totaal).</a:t>
            </a:r>
          </a:p>
        </p:txBody>
      </p:sp>
      <p:sp>
        <p:nvSpPr>
          <p:cNvPr id="5" name="Tijdelijke aanduiding voor voettekst 4">
            <a:extLst>
              <a:ext uri="{FF2B5EF4-FFF2-40B4-BE49-F238E27FC236}">
                <a16:creationId xmlns:a16="http://schemas.microsoft.com/office/drawing/2014/main" id="{90555CD2-6645-4197-9C02-A8BA034BDC02}"/>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727633CE-EBE9-44EB-87E7-C975E57B408F}"/>
              </a:ext>
            </a:extLst>
          </p:cNvPr>
          <p:cNvSpPr>
            <a:spLocks noGrp="1"/>
          </p:cNvSpPr>
          <p:nvPr>
            <p:ph type="sldNum" sz="quarter" idx="12"/>
          </p:nvPr>
        </p:nvSpPr>
        <p:spPr/>
        <p:txBody>
          <a:bodyPr/>
          <a:lstStyle/>
          <a:p>
            <a:r>
              <a:rPr lang="nl-NL"/>
              <a:t>#</a:t>
            </a:r>
            <a:fld id="{41DB2716-3555-4756-BDF8-0DE425FAE472}" type="slidenum">
              <a:rPr lang="nl-NL" smtClean="0"/>
              <a:pPr/>
              <a:t>2</a:t>
            </a:fld>
            <a:endParaRPr lang="nl-NL" dirty="0"/>
          </a:p>
        </p:txBody>
      </p:sp>
      <p:sp>
        <p:nvSpPr>
          <p:cNvPr id="8" name="TextBox 7"/>
          <p:cNvSpPr txBox="1"/>
          <p:nvPr/>
        </p:nvSpPr>
        <p:spPr>
          <a:xfrm>
            <a:off x="1202400" y="5299766"/>
            <a:ext cx="7572279" cy="1354217"/>
          </a:xfrm>
          <a:prstGeom prst="rect">
            <a:avLst/>
          </a:prstGeom>
          <a:noFill/>
        </p:spPr>
        <p:txBody>
          <a:bodyPr wrap="square" lIns="0" tIns="0" rIns="0" bIns="0" rtlCol="0">
            <a:spAutoFit/>
          </a:bodyPr>
          <a:lstStyle/>
          <a:p>
            <a:endParaRPr lang="nl-NL" sz="1200" dirty="0"/>
          </a:p>
          <a:p>
            <a:r>
              <a:rPr lang="nl-NL" sz="1200" dirty="0"/>
              <a:t>Ook aan de overlegtafels t.b.v. het klimaatakkoord worden de mogelijkheden van groen gas erkend; zij hanteren een doelstelling van 2 bcm groen gas in de gebouwde omgeving in 2030. Daarnaast voorzien zij groen gas in industrie en mobiliteit.</a:t>
            </a:r>
          </a:p>
          <a:p>
            <a:endParaRPr lang="nl-NL" sz="1200" dirty="0"/>
          </a:p>
          <a:p>
            <a:pPr marL="285750" lvl="1" indent="-285750"/>
            <a:endParaRPr lang="nl-NL" sz="1400" dirty="0"/>
          </a:p>
          <a:p>
            <a:endParaRPr lang="en-US" sz="1400" dirty="0"/>
          </a:p>
        </p:txBody>
      </p:sp>
    </p:spTree>
    <p:extLst>
      <p:ext uri="{BB962C8B-B14F-4D97-AF65-F5344CB8AC3E}">
        <p14:creationId xmlns:p14="http://schemas.microsoft.com/office/powerpoint/2010/main" val="28182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FF817-C288-4339-8A02-2ACDA6345581}"/>
              </a:ext>
            </a:extLst>
          </p:cNvPr>
          <p:cNvSpPr>
            <a:spLocks noGrp="1"/>
          </p:cNvSpPr>
          <p:nvPr>
            <p:ph type="title"/>
          </p:nvPr>
        </p:nvSpPr>
        <p:spPr/>
        <p:txBody>
          <a:bodyPr/>
          <a:lstStyle/>
          <a:p>
            <a:r>
              <a:rPr lang="nl-NL" sz="1800" b="1" dirty="0">
                <a:solidFill>
                  <a:schemeClr val="accent2"/>
                </a:solidFill>
              </a:rPr>
              <a:t>Onbalans tussen </a:t>
            </a:r>
            <a:r>
              <a:rPr lang="nl-NL" sz="1800" b="1" dirty="0" err="1">
                <a:solidFill>
                  <a:schemeClr val="accent2"/>
                </a:solidFill>
              </a:rPr>
              <a:t>seizoensvraag</a:t>
            </a:r>
            <a:r>
              <a:rPr lang="nl-NL" sz="1800" b="1" dirty="0">
                <a:solidFill>
                  <a:schemeClr val="accent2"/>
                </a:solidFill>
              </a:rPr>
              <a:t> en stabiel aanbod</a:t>
            </a:r>
          </a:p>
        </p:txBody>
      </p:sp>
      <p:sp>
        <p:nvSpPr>
          <p:cNvPr id="3" name="Tijdelijke aanduiding voor inhoud 2">
            <a:extLst>
              <a:ext uri="{FF2B5EF4-FFF2-40B4-BE49-F238E27FC236}">
                <a16:creationId xmlns:a16="http://schemas.microsoft.com/office/drawing/2014/main" id="{B06E92A7-3D1A-4BDB-954B-9EC127F17591}"/>
              </a:ext>
            </a:extLst>
          </p:cNvPr>
          <p:cNvSpPr>
            <a:spLocks noGrp="1"/>
          </p:cNvSpPr>
          <p:nvPr>
            <p:ph sz="half" idx="1"/>
          </p:nvPr>
        </p:nvSpPr>
        <p:spPr>
          <a:xfrm>
            <a:off x="5178407" y="2361407"/>
            <a:ext cx="3290651" cy="4154400"/>
          </a:xfrm>
        </p:spPr>
        <p:txBody>
          <a:bodyPr/>
          <a:lstStyle/>
          <a:p>
            <a:endParaRPr lang="nl-NL" dirty="0"/>
          </a:p>
          <a:p>
            <a:r>
              <a:rPr lang="nl-NL" dirty="0"/>
              <a:t>De productie van groen gas is een continu proces met continu aanbod tot gevolg.</a:t>
            </a:r>
          </a:p>
          <a:p>
            <a:r>
              <a:rPr lang="nl-NL" dirty="0"/>
              <a:t>De vraag wordt echter grotendeels bepaald door de buitentemperatuur: ‘s zomers laag, ‘s winters hoog.</a:t>
            </a:r>
          </a:p>
          <a:p>
            <a:r>
              <a:rPr lang="nl-NL" dirty="0"/>
              <a:t>Daarnaast, daar waar de productie hoog is (platteland), is de vraag laag (stedelijk gebied) en </a:t>
            </a:r>
            <a:r>
              <a:rPr lang="nl-NL" dirty="0" err="1"/>
              <a:t>vice</a:t>
            </a:r>
            <a:r>
              <a:rPr lang="nl-NL" dirty="0"/>
              <a:t> versa. </a:t>
            </a:r>
          </a:p>
          <a:p>
            <a:r>
              <a:rPr lang="nl-NL" dirty="0"/>
              <a:t>Hierdoor ontstaat onbalans tussen vraag en aanbod.</a:t>
            </a:r>
          </a:p>
          <a:p>
            <a:endParaRPr lang="nl-NL" dirty="0"/>
          </a:p>
          <a:p>
            <a:endParaRPr lang="nl-NL" sz="1400" dirty="0"/>
          </a:p>
          <a:p>
            <a:pPr marL="0" indent="0">
              <a:buNone/>
            </a:pPr>
            <a:endParaRPr lang="nl-NL" sz="1400" dirty="0"/>
          </a:p>
          <a:p>
            <a:endParaRPr lang="nl-NL" dirty="0"/>
          </a:p>
        </p:txBody>
      </p:sp>
      <p:sp>
        <p:nvSpPr>
          <p:cNvPr id="6" name="Tijdelijke aanduiding voor voettekst 5">
            <a:extLst>
              <a:ext uri="{FF2B5EF4-FFF2-40B4-BE49-F238E27FC236}">
                <a16:creationId xmlns:a16="http://schemas.microsoft.com/office/drawing/2014/main" id="{07EA5900-3476-49FD-840E-5F9AF085A2A1}"/>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8D30E56C-B77B-4341-9DCA-D55E7C24F724}"/>
              </a:ext>
            </a:extLst>
          </p:cNvPr>
          <p:cNvSpPr>
            <a:spLocks noGrp="1"/>
          </p:cNvSpPr>
          <p:nvPr>
            <p:ph type="sldNum" sz="quarter" idx="12"/>
          </p:nvPr>
        </p:nvSpPr>
        <p:spPr/>
        <p:txBody>
          <a:bodyPr/>
          <a:lstStyle/>
          <a:p>
            <a:r>
              <a:rPr lang="nl-NL"/>
              <a:t>#</a:t>
            </a:r>
            <a:fld id="{41DB2716-3555-4756-BDF8-0DE425FAE472}" type="slidenum">
              <a:rPr lang="nl-NL" smtClean="0"/>
              <a:pPr/>
              <a:t>3</a:t>
            </a:fld>
            <a:endParaRPr lang="nl-NL" dirty="0"/>
          </a:p>
        </p:txBody>
      </p:sp>
      <p:sp>
        <p:nvSpPr>
          <p:cNvPr id="8" name="Rechthoek 7">
            <a:extLst>
              <a:ext uri="{FF2B5EF4-FFF2-40B4-BE49-F238E27FC236}">
                <a16:creationId xmlns:a16="http://schemas.microsoft.com/office/drawing/2014/main" id="{00656D1C-8A95-42F4-BB7E-60CAC3C53DAD}"/>
              </a:ext>
            </a:extLst>
          </p:cNvPr>
          <p:cNvSpPr/>
          <p:nvPr/>
        </p:nvSpPr>
        <p:spPr>
          <a:xfrm>
            <a:off x="4499836" y="4905183"/>
            <a:ext cx="312943" cy="220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 name="Afbeelding 3">
            <a:extLst>
              <a:ext uri="{FF2B5EF4-FFF2-40B4-BE49-F238E27FC236}">
                <a16:creationId xmlns:a16="http://schemas.microsoft.com/office/drawing/2014/main" id="{ABD47573-AF0A-4FF3-927D-F4B8CD111DBC}"/>
              </a:ext>
            </a:extLst>
          </p:cNvPr>
          <p:cNvPicPr>
            <a:picLocks noChangeAspect="1"/>
          </p:cNvPicPr>
          <p:nvPr/>
        </p:nvPicPr>
        <p:blipFill>
          <a:blip r:embed="rId2"/>
          <a:stretch>
            <a:fillRect/>
          </a:stretch>
        </p:blipFill>
        <p:spPr>
          <a:xfrm>
            <a:off x="858741" y="2493867"/>
            <a:ext cx="4551828" cy="2762625"/>
          </a:xfrm>
          <a:prstGeom prst="rect">
            <a:avLst/>
          </a:prstGeom>
        </p:spPr>
      </p:pic>
    </p:spTree>
    <p:extLst>
      <p:ext uri="{BB962C8B-B14F-4D97-AF65-F5344CB8AC3E}">
        <p14:creationId xmlns:p14="http://schemas.microsoft.com/office/powerpoint/2010/main" val="282905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EB1D5-73D7-4BBD-8306-6B726417577A}"/>
              </a:ext>
            </a:extLst>
          </p:cNvPr>
          <p:cNvSpPr>
            <a:spLocks noGrp="1"/>
          </p:cNvSpPr>
          <p:nvPr>
            <p:ph type="title"/>
          </p:nvPr>
        </p:nvSpPr>
        <p:spPr>
          <a:xfrm>
            <a:off x="1202400" y="1281600"/>
            <a:ext cx="6782063" cy="738000"/>
          </a:xfrm>
        </p:spPr>
        <p:txBody>
          <a:bodyPr/>
          <a:lstStyle/>
          <a:p>
            <a:r>
              <a:rPr lang="nl-NL" sz="1800" b="1" dirty="0">
                <a:solidFill>
                  <a:schemeClr val="accent2"/>
                </a:solidFill>
              </a:rPr>
              <a:t>De netbeheerders zijn uitgangspunten overeengekomen voor inpassing van groen gas</a:t>
            </a:r>
          </a:p>
        </p:txBody>
      </p:sp>
      <p:sp>
        <p:nvSpPr>
          <p:cNvPr id="3" name="Tijdelijke aanduiding voor inhoud 2">
            <a:extLst>
              <a:ext uri="{FF2B5EF4-FFF2-40B4-BE49-F238E27FC236}">
                <a16:creationId xmlns:a16="http://schemas.microsoft.com/office/drawing/2014/main" id="{DF730DF5-5C04-4739-B8BE-0A2795E3D74A}"/>
              </a:ext>
            </a:extLst>
          </p:cNvPr>
          <p:cNvSpPr>
            <a:spLocks noGrp="1"/>
          </p:cNvSpPr>
          <p:nvPr>
            <p:ph idx="1"/>
          </p:nvPr>
        </p:nvSpPr>
        <p:spPr>
          <a:xfrm>
            <a:off x="1202401" y="2873828"/>
            <a:ext cx="4526683" cy="3553033"/>
          </a:xfrm>
        </p:spPr>
        <p:txBody>
          <a:bodyPr/>
          <a:lstStyle/>
          <a:p>
            <a:pPr marL="171450" lvl="1" indent="-171450"/>
            <a:r>
              <a:rPr lang="nl-NL" dirty="0"/>
              <a:t>De netbeheerder biedt de invoeder een aansluitpunt aan </a:t>
            </a:r>
            <a:br>
              <a:rPr lang="nl-NL" dirty="0"/>
            </a:br>
            <a:r>
              <a:rPr lang="nl-NL" i="1" dirty="0"/>
              <a:t>• op het dichtstbijzijnde punt van het gasnet </a:t>
            </a:r>
            <a:br>
              <a:rPr lang="nl-NL" i="1" dirty="0"/>
            </a:br>
            <a:r>
              <a:rPr lang="nl-NL" i="1" dirty="0"/>
              <a:t>• met een voor die aansluiting geschikte druk </a:t>
            </a:r>
            <a:br>
              <a:rPr lang="nl-NL" i="1" dirty="0"/>
            </a:br>
            <a:r>
              <a:rPr lang="nl-NL" i="1" dirty="0"/>
              <a:t>• met voldoende transportcapaciteit</a:t>
            </a:r>
            <a:br>
              <a:rPr lang="nl-NL" dirty="0"/>
            </a:br>
            <a:endParaRPr lang="nl-NL" dirty="0"/>
          </a:p>
          <a:p>
            <a:pPr marL="171450" lvl="1" indent="-171450"/>
            <a:r>
              <a:rPr lang="nl-NL" dirty="0"/>
              <a:t>Bij een structurele invoedbeperking nemen netbeheerders, maatregelen om de invoedruimte te vergroten.</a:t>
            </a:r>
            <a:br>
              <a:rPr lang="nl-NL" dirty="0"/>
            </a:br>
            <a:endParaRPr lang="nl-NL" dirty="0"/>
          </a:p>
          <a:p>
            <a:pPr marL="171450" lvl="1" indent="-171450"/>
            <a:r>
              <a:rPr lang="nl-NL" dirty="0"/>
              <a:t>Als de totale kosten voor een aansluiting en maatregelen lager zijn bij een aansluiting op een netwerk met hogere druk, dan kan de uitkomst zijn dat de invoeder een aansluiting op een netwerk met hogere druk krijgt.</a:t>
            </a:r>
          </a:p>
          <a:p>
            <a:pPr marL="0" lvl="1" indent="0">
              <a:buNone/>
            </a:pPr>
            <a:r>
              <a:rPr lang="nl-NL" dirty="0"/>
              <a:t> </a:t>
            </a:r>
            <a:br>
              <a:rPr lang="nl-NL" dirty="0"/>
            </a:br>
            <a:endParaRPr lang="nl-NL" dirty="0"/>
          </a:p>
          <a:p>
            <a:endParaRPr lang="nl-NL" dirty="0"/>
          </a:p>
        </p:txBody>
      </p:sp>
      <p:sp>
        <p:nvSpPr>
          <p:cNvPr id="5" name="Tijdelijke aanduiding voor voettekst 4">
            <a:extLst>
              <a:ext uri="{FF2B5EF4-FFF2-40B4-BE49-F238E27FC236}">
                <a16:creationId xmlns:a16="http://schemas.microsoft.com/office/drawing/2014/main" id="{75C3A0A5-6DBA-404B-BA53-847F5F4523B5}"/>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8E611B42-C903-48B9-BC66-304563038FD0}"/>
              </a:ext>
            </a:extLst>
          </p:cNvPr>
          <p:cNvSpPr>
            <a:spLocks noGrp="1"/>
          </p:cNvSpPr>
          <p:nvPr>
            <p:ph type="sldNum" sz="quarter" idx="12"/>
          </p:nvPr>
        </p:nvSpPr>
        <p:spPr/>
        <p:txBody>
          <a:bodyPr/>
          <a:lstStyle/>
          <a:p>
            <a:r>
              <a:rPr lang="nl-NL"/>
              <a:t>#</a:t>
            </a:r>
            <a:fld id="{41DB2716-3555-4756-BDF8-0DE425FAE472}" type="slidenum">
              <a:rPr lang="nl-NL" smtClean="0"/>
              <a:pPr/>
              <a:t>4</a:t>
            </a:fld>
            <a:endParaRPr lang="nl-NL" dirty="0"/>
          </a:p>
        </p:txBody>
      </p:sp>
      <p:pic>
        <p:nvPicPr>
          <p:cNvPr id="7" name="Picture 6"/>
          <p:cNvPicPr>
            <a:picLocks noChangeAspect="1"/>
          </p:cNvPicPr>
          <p:nvPr/>
        </p:nvPicPr>
        <p:blipFill>
          <a:blip r:embed="rId2"/>
          <a:stretch>
            <a:fillRect/>
          </a:stretch>
        </p:blipFill>
        <p:spPr>
          <a:xfrm rot="21261520">
            <a:off x="6284338" y="2796989"/>
            <a:ext cx="1807893" cy="2627582"/>
          </a:xfrm>
          <a:prstGeom prst="rect">
            <a:avLst/>
          </a:prstGeom>
        </p:spPr>
      </p:pic>
    </p:spTree>
    <p:extLst>
      <p:ext uri="{BB962C8B-B14F-4D97-AF65-F5344CB8AC3E}">
        <p14:creationId xmlns:p14="http://schemas.microsoft.com/office/powerpoint/2010/main" val="199951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B0FBCE8-5274-4A49-B307-DC5906B6F072}"/>
              </a:ext>
            </a:extLst>
          </p:cNvPr>
          <p:cNvPicPr>
            <a:picLocks noChangeAspect="1"/>
          </p:cNvPicPr>
          <p:nvPr/>
        </p:nvPicPr>
        <p:blipFill>
          <a:blip r:embed="rId2"/>
          <a:stretch>
            <a:fillRect/>
          </a:stretch>
        </p:blipFill>
        <p:spPr>
          <a:xfrm>
            <a:off x="890546" y="3079936"/>
            <a:ext cx="7937334" cy="3921839"/>
          </a:xfrm>
          <a:prstGeom prst="rect">
            <a:avLst/>
          </a:prstGeom>
        </p:spPr>
      </p:pic>
      <p:sp>
        <p:nvSpPr>
          <p:cNvPr id="2" name="Titel 1">
            <a:extLst>
              <a:ext uri="{FF2B5EF4-FFF2-40B4-BE49-F238E27FC236}">
                <a16:creationId xmlns:a16="http://schemas.microsoft.com/office/drawing/2014/main" id="{8C64823C-3571-401D-8DF3-AFBD5527C4C3}"/>
              </a:ext>
            </a:extLst>
          </p:cNvPr>
          <p:cNvSpPr>
            <a:spLocks noGrp="1"/>
          </p:cNvSpPr>
          <p:nvPr>
            <p:ph type="title"/>
          </p:nvPr>
        </p:nvSpPr>
        <p:spPr/>
        <p:txBody>
          <a:bodyPr/>
          <a:lstStyle/>
          <a:p>
            <a:r>
              <a:rPr lang="nl-NL" sz="1800" b="1" dirty="0">
                <a:solidFill>
                  <a:schemeClr val="accent2"/>
                </a:solidFill>
              </a:rPr>
              <a:t>Bij de inschatting van de benodigde netaanpassingen worden de volgende stappen doorlopen</a:t>
            </a:r>
          </a:p>
        </p:txBody>
      </p:sp>
      <p:sp>
        <p:nvSpPr>
          <p:cNvPr id="3" name="Tijdelijke aanduiding voor inhoud 2">
            <a:extLst>
              <a:ext uri="{FF2B5EF4-FFF2-40B4-BE49-F238E27FC236}">
                <a16:creationId xmlns:a16="http://schemas.microsoft.com/office/drawing/2014/main" id="{8F3EA91B-C6CA-4077-BFD7-40C8D78235E6}"/>
              </a:ext>
            </a:extLst>
          </p:cNvPr>
          <p:cNvSpPr>
            <a:spLocks noGrp="1"/>
          </p:cNvSpPr>
          <p:nvPr>
            <p:ph idx="1"/>
          </p:nvPr>
        </p:nvSpPr>
        <p:spPr>
          <a:xfrm>
            <a:off x="1202400" y="2073600"/>
            <a:ext cx="7347600" cy="4154400"/>
          </a:xfrm>
        </p:spPr>
        <p:txBody>
          <a:bodyPr/>
          <a:lstStyle/>
          <a:p>
            <a:pPr marL="360000" lvl="1" indent="0">
              <a:buNone/>
            </a:pPr>
            <a:endParaRPr lang="nl-NL" dirty="0"/>
          </a:p>
          <a:p>
            <a:r>
              <a:rPr lang="nl-NL" dirty="0"/>
              <a:t>Waar en welke fysieke potentie aan groen gas is er binnen het verzorgingsgebied?</a:t>
            </a:r>
          </a:p>
          <a:p>
            <a:r>
              <a:rPr lang="nl-NL" dirty="0"/>
              <a:t>Welke technische maatregelen in de infrastructuur zijn er nodig voor het faciliteren </a:t>
            </a:r>
            <a:br>
              <a:rPr lang="nl-NL" dirty="0"/>
            </a:br>
            <a:r>
              <a:rPr lang="nl-NL" dirty="0"/>
              <a:t>van de invoeding van deze productie?</a:t>
            </a:r>
          </a:p>
          <a:p>
            <a:r>
              <a:rPr lang="nl-NL" dirty="0"/>
              <a:t>Welke (combinaties van) infrastructurele maatregelen hebben de laagste kosten?</a:t>
            </a:r>
          </a:p>
          <a:p>
            <a:endParaRPr lang="nl-NL" dirty="0"/>
          </a:p>
        </p:txBody>
      </p:sp>
      <p:sp>
        <p:nvSpPr>
          <p:cNvPr id="5" name="Tijdelijke aanduiding voor voettekst 4">
            <a:extLst>
              <a:ext uri="{FF2B5EF4-FFF2-40B4-BE49-F238E27FC236}">
                <a16:creationId xmlns:a16="http://schemas.microsoft.com/office/drawing/2014/main" id="{EC5C1C9F-3509-432D-AC2A-C2DA903DAC6F}"/>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2A6990F2-43DD-4AF6-852D-2D61214D0F4E}"/>
              </a:ext>
            </a:extLst>
          </p:cNvPr>
          <p:cNvSpPr>
            <a:spLocks noGrp="1"/>
          </p:cNvSpPr>
          <p:nvPr>
            <p:ph type="sldNum" sz="quarter" idx="12"/>
          </p:nvPr>
        </p:nvSpPr>
        <p:spPr/>
        <p:txBody>
          <a:bodyPr/>
          <a:lstStyle/>
          <a:p>
            <a:r>
              <a:rPr lang="nl-NL"/>
              <a:t>#</a:t>
            </a:r>
            <a:fld id="{41DB2716-3555-4756-BDF8-0DE425FAE472}" type="slidenum">
              <a:rPr lang="nl-NL" smtClean="0"/>
              <a:pPr/>
              <a:t>5</a:t>
            </a:fld>
            <a:endParaRPr lang="nl-NL" dirty="0"/>
          </a:p>
        </p:txBody>
      </p:sp>
      <p:sp>
        <p:nvSpPr>
          <p:cNvPr id="9" name="object 2">
            <a:extLst>
              <a:ext uri="{FF2B5EF4-FFF2-40B4-BE49-F238E27FC236}">
                <a16:creationId xmlns:a16="http://schemas.microsoft.com/office/drawing/2014/main" id="{72064394-5FD0-416E-A74B-4D1164F4738B}"/>
              </a:ext>
            </a:extLst>
          </p:cNvPr>
          <p:cNvSpPr txBox="1"/>
          <p:nvPr/>
        </p:nvSpPr>
        <p:spPr>
          <a:xfrm>
            <a:off x="1206093" y="4758251"/>
            <a:ext cx="772171" cy="657872"/>
          </a:xfrm>
          <a:prstGeom prst="rect">
            <a:avLst/>
          </a:prstGeom>
        </p:spPr>
        <p:txBody>
          <a:bodyPr vert="horz" wrap="square" lIns="0" tIns="11430" rIns="0" bIns="0" rtlCol="0">
            <a:spAutoFit/>
          </a:bodyPr>
          <a:lstStyle/>
          <a:p>
            <a:pPr marL="12700" marR="5080">
              <a:lnSpc>
                <a:spcPct val="104900"/>
              </a:lnSpc>
              <a:spcBef>
                <a:spcPts val="90"/>
              </a:spcBef>
            </a:pPr>
            <a:r>
              <a:rPr sz="1000" i="1" spc="-25" dirty="0">
                <a:solidFill>
                  <a:srgbClr val="221F1F"/>
                </a:solidFill>
                <a:latin typeface="+mj-lt"/>
                <a:cs typeface="Trebuchet MS"/>
              </a:rPr>
              <a:t>Groen </a:t>
            </a:r>
            <a:r>
              <a:rPr sz="1000" i="1" spc="25" dirty="0">
                <a:solidFill>
                  <a:srgbClr val="221F1F"/>
                </a:solidFill>
                <a:latin typeface="+mj-lt"/>
                <a:cs typeface="Trebuchet MS"/>
              </a:rPr>
              <a:t>gas  </a:t>
            </a:r>
            <a:r>
              <a:rPr sz="1000" i="1" spc="-15" dirty="0">
                <a:solidFill>
                  <a:srgbClr val="221F1F"/>
                </a:solidFill>
                <a:latin typeface="+mj-lt"/>
                <a:cs typeface="Trebuchet MS"/>
              </a:rPr>
              <a:t>producent  </a:t>
            </a:r>
            <a:r>
              <a:rPr sz="1000" i="1" spc="-25" dirty="0">
                <a:solidFill>
                  <a:srgbClr val="221F1F"/>
                </a:solidFill>
                <a:latin typeface="+mj-lt"/>
                <a:cs typeface="Trebuchet MS"/>
              </a:rPr>
              <a:t>met </a:t>
            </a:r>
            <a:r>
              <a:rPr sz="1000" i="1" spc="-10" dirty="0">
                <a:solidFill>
                  <a:srgbClr val="221F1F"/>
                </a:solidFill>
                <a:latin typeface="+mj-lt"/>
                <a:cs typeface="Trebuchet MS"/>
              </a:rPr>
              <a:t>dual</a:t>
            </a:r>
            <a:r>
              <a:rPr lang="nl-NL" sz="1000" i="1" spc="-10" dirty="0">
                <a:solidFill>
                  <a:srgbClr val="221F1F"/>
                </a:solidFill>
                <a:latin typeface="+mj-lt"/>
                <a:cs typeface="Trebuchet MS"/>
              </a:rPr>
              <a:t>e </a:t>
            </a:r>
            <a:r>
              <a:rPr sz="1000" i="1" spc="-10" dirty="0">
                <a:solidFill>
                  <a:srgbClr val="221F1F"/>
                </a:solidFill>
                <a:latin typeface="+mj-lt"/>
                <a:cs typeface="Trebuchet MS"/>
              </a:rPr>
              <a:t>  </a:t>
            </a:r>
            <a:r>
              <a:rPr sz="1000" i="1" dirty="0">
                <a:solidFill>
                  <a:srgbClr val="221F1F"/>
                </a:solidFill>
                <a:latin typeface="+mj-lt"/>
                <a:cs typeface="Trebuchet MS"/>
              </a:rPr>
              <a:t>aansluiting</a:t>
            </a:r>
            <a:endParaRPr sz="1000" dirty="0">
              <a:latin typeface="+mj-lt"/>
              <a:cs typeface="Trebuchet MS"/>
            </a:endParaRPr>
          </a:p>
        </p:txBody>
      </p:sp>
      <p:sp>
        <p:nvSpPr>
          <p:cNvPr id="11" name="object 5">
            <a:extLst>
              <a:ext uri="{FF2B5EF4-FFF2-40B4-BE49-F238E27FC236}">
                <a16:creationId xmlns:a16="http://schemas.microsoft.com/office/drawing/2014/main" id="{0D307706-8FDE-42FA-A721-06AC5F709DC5}"/>
              </a:ext>
            </a:extLst>
          </p:cNvPr>
          <p:cNvSpPr txBox="1"/>
          <p:nvPr/>
        </p:nvSpPr>
        <p:spPr>
          <a:xfrm>
            <a:off x="5498871" y="5893185"/>
            <a:ext cx="395256" cy="307135"/>
          </a:xfrm>
          <a:prstGeom prst="rect">
            <a:avLst/>
          </a:prstGeom>
        </p:spPr>
        <p:txBody>
          <a:bodyPr vert="horz" wrap="square" lIns="0" tIns="14605" rIns="0" bIns="0" rtlCol="0">
            <a:spAutoFit/>
          </a:bodyPr>
          <a:lstStyle/>
          <a:p>
            <a:pPr marL="12700">
              <a:lnSpc>
                <a:spcPct val="100000"/>
              </a:lnSpc>
              <a:spcBef>
                <a:spcPts val="115"/>
              </a:spcBef>
            </a:pPr>
            <a:r>
              <a:rPr sz="1000" b="1" spc="-40" dirty="0">
                <a:solidFill>
                  <a:srgbClr val="221F1F"/>
                </a:solidFill>
                <a:latin typeface="+mj-lt"/>
                <a:cs typeface="Verdana"/>
              </a:rPr>
              <a:t>RNB</a:t>
            </a:r>
            <a:endParaRPr sz="1000" dirty="0">
              <a:latin typeface="+mj-lt"/>
              <a:cs typeface="Verdana"/>
            </a:endParaRPr>
          </a:p>
          <a:p>
            <a:pPr marL="55244">
              <a:lnSpc>
                <a:spcPct val="100000"/>
              </a:lnSpc>
              <a:spcBef>
                <a:spcPts val="30"/>
              </a:spcBef>
            </a:pPr>
            <a:r>
              <a:rPr sz="900" i="1" spc="-45" dirty="0">
                <a:solidFill>
                  <a:srgbClr val="221F1F"/>
                </a:solidFill>
                <a:latin typeface="+mj-lt"/>
                <a:cs typeface="Verdana"/>
              </a:rPr>
              <a:t>8</a:t>
            </a:r>
            <a:r>
              <a:rPr sz="900" i="1" spc="-175" dirty="0">
                <a:solidFill>
                  <a:srgbClr val="221F1F"/>
                </a:solidFill>
                <a:latin typeface="+mj-lt"/>
                <a:cs typeface="Verdana"/>
              </a:rPr>
              <a:t> </a:t>
            </a:r>
            <a:r>
              <a:rPr sz="900" i="1" spc="-40" dirty="0">
                <a:solidFill>
                  <a:srgbClr val="221F1F"/>
                </a:solidFill>
                <a:latin typeface="+mj-lt"/>
                <a:cs typeface="Verdana"/>
              </a:rPr>
              <a:t>bar</a:t>
            </a:r>
            <a:endParaRPr sz="900" dirty="0">
              <a:latin typeface="+mj-lt"/>
              <a:cs typeface="Verdana"/>
            </a:endParaRPr>
          </a:p>
        </p:txBody>
      </p:sp>
      <p:sp>
        <p:nvSpPr>
          <p:cNvPr id="13" name="object 8">
            <a:extLst>
              <a:ext uri="{FF2B5EF4-FFF2-40B4-BE49-F238E27FC236}">
                <a16:creationId xmlns:a16="http://schemas.microsoft.com/office/drawing/2014/main" id="{E2C9CFA8-5411-46D5-988E-6B15BABF87A7}"/>
              </a:ext>
            </a:extLst>
          </p:cNvPr>
          <p:cNvSpPr txBox="1"/>
          <p:nvPr/>
        </p:nvSpPr>
        <p:spPr>
          <a:xfrm>
            <a:off x="7622255" y="5602496"/>
            <a:ext cx="308135" cy="153246"/>
          </a:xfrm>
          <a:prstGeom prst="rect">
            <a:avLst/>
          </a:prstGeom>
        </p:spPr>
        <p:txBody>
          <a:bodyPr vert="horz" wrap="square" lIns="0" tIns="14604" rIns="0" bIns="0" rtlCol="0">
            <a:spAutoFit/>
          </a:bodyPr>
          <a:lstStyle/>
          <a:p>
            <a:pPr marL="12700">
              <a:lnSpc>
                <a:spcPct val="100000"/>
              </a:lnSpc>
              <a:spcBef>
                <a:spcPts val="114"/>
              </a:spcBef>
            </a:pPr>
            <a:r>
              <a:rPr lang="nl-NL" sz="900" i="1" spc="-120" dirty="0">
                <a:solidFill>
                  <a:srgbClr val="221F1F"/>
                </a:solidFill>
                <a:latin typeface="+mj-lt"/>
                <a:cs typeface="Verdana"/>
              </a:rPr>
              <a:t>x</a:t>
            </a:r>
            <a:r>
              <a:rPr lang="nl-NL" sz="900" i="1" spc="-140" dirty="0">
                <a:solidFill>
                  <a:srgbClr val="221F1F"/>
                </a:solidFill>
                <a:latin typeface="+mj-lt"/>
                <a:cs typeface="Verdana"/>
              </a:rPr>
              <a:t> </a:t>
            </a:r>
            <a:r>
              <a:rPr sz="900" i="1" spc="-40" dirty="0">
                <a:solidFill>
                  <a:srgbClr val="221F1F"/>
                </a:solidFill>
                <a:latin typeface="+mj-lt"/>
                <a:cs typeface="Verdana"/>
              </a:rPr>
              <a:t>bar</a:t>
            </a:r>
            <a:endParaRPr sz="900" dirty="0">
              <a:latin typeface="+mj-lt"/>
              <a:cs typeface="Verdana"/>
            </a:endParaRPr>
          </a:p>
        </p:txBody>
      </p:sp>
      <p:sp>
        <p:nvSpPr>
          <p:cNvPr id="14" name="object 9">
            <a:extLst>
              <a:ext uri="{FF2B5EF4-FFF2-40B4-BE49-F238E27FC236}">
                <a16:creationId xmlns:a16="http://schemas.microsoft.com/office/drawing/2014/main" id="{0C4ECC71-373B-463E-AC05-7DB2333B289C}"/>
              </a:ext>
            </a:extLst>
          </p:cNvPr>
          <p:cNvSpPr txBox="1"/>
          <p:nvPr/>
        </p:nvSpPr>
        <p:spPr>
          <a:xfrm>
            <a:off x="2702296" y="4109470"/>
            <a:ext cx="608933" cy="307135"/>
          </a:xfrm>
          <a:prstGeom prst="rect">
            <a:avLst/>
          </a:prstGeom>
        </p:spPr>
        <p:txBody>
          <a:bodyPr vert="horz" wrap="square" lIns="0" tIns="14605" rIns="0" bIns="0" rtlCol="0">
            <a:spAutoFit/>
          </a:bodyPr>
          <a:lstStyle/>
          <a:p>
            <a:pPr marR="15240" algn="ctr">
              <a:lnSpc>
                <a:spcPct val="100000"/>
              </a:lnSpc>
              <a:spcBef>
                <a:spcPts val="115"/>
              </a:spcBef>
            </a:pPr>
            <a:r>
              <a:rPr lang="nl-NL" sz="1000" b="1" spc="-50" dirty="0">
                <a:solidFill>
                  <a:srgbClr val="221F1F"/>
                </a:solidFill>
                <a:latin typeface="+mj-lt"/>
                <a:cs typeface="Verdana"/>
              </a:rPr>
              <a:t>H</a:t>
            </a:r>
            <a:r>
              <a:rPr sz="1000" b="1" spc="-50" dirty="0">
                <a:solidFill>
                  <a:srgbClr val="221F1F"/>
                </a:solidFill>
                <a:latin typeface="+mj-lt"/>
                <a:cs typeface="Verdana"/>
              </a:rPr>
              <a:t>TL</a:t>
            </a:r>
            <a:endParaRPr sz="1000" dirty="0">
              <a:latin typeface="+mj-lt"/>
              <a:cs typeface="Verdana"/>
            </a:endParaRPr>
          </a:p>
          <a:p>
            <a:pPr algn="ctr">
              <a:lnSpc>
                <a:spcPct val="100000"/>
              </a:lnSpc>
              <a:spcBef>
                <a:spcPts val="35"/>
              </a:spcBef>
            </a:pPr>
            <a:r>
              <a:rPr lang="nl-NL" sz="900" i="1" spc="-25" dirty="0">
                <a:solidFill>
                  <a:srgbClr val="221F1F"/>
                </a:solidFill>
                <a:latin typeface="+mj-lt"/>
                <a:cs typeface="Verdana"/>
              </a:rPr>
              <a:t>67</a:t>
            </a:r>
            <a:r>
              <a:rPr sz="900" i="1" spc="-40" dirty="0">
                <a:solidFill>
                  <a:srgbClr val="221F1F"/>
                </a:solidFill>
                <a:latin typeface="+mj-lt"/>
                <a:cs typeface="Verdana"/>
              </a:rPr>
              <a:t>bar</a:t>
            </a:r>
            <a:endParaRPr sz="900" dirty="0">
              <a:latin typeface="+mj-lt"/>
              <a:cs typeface="Verdana"/>
            </a:endParaRPr>
          </a:p>
        </p:txBody>
      </p:sp>
      <p:sp>
        <p:nvSpPr>
          <p:cNvPr id="15" name="object 5">
            <a:extLst>
              <a:ext uri="{FF2B5EF4-FFF2-40B4-BE49-F238E27FC236}">
                <a16:creationId xmlns:a16="http://schemas.microsoft.com/office/drawing/2014/main" id="{AD4A8736-17DD-440C-BACD-7FE39BB88152}"/>
              </a:ext>
            </a:extLst>
          </p:cNvPr>
          <p:cNvSpPr txBox="1"/>
          <p:nvPr/>
        </p:nvSpPr>
        <p:spPr>
          <a:xfrm>
            <a:off x="6671087" y="5032778"/>
            <a:ext cx="395256" cy="307135"/>
          </a:xfrm>
          <a:prstGeom prst="rect">
            <a:avLst/>
          </a:prstGeom>
        </p:spPr>
        <p:txBody>
          <a:bodyPr vert="horz" wrap="square" lIns="0" tIns="14605" rIns="0" bIns="0" rtlCol="0">
            <a:spAutoFit/>
          </a:bodyPr>
          <a:lstStyle/>
          <a:p>
            <a:pPr marL="55244">
              <a:lnSpc>
                <a:spcPct val="100000"/>
              </a:lnSpc>
              <a:spcBef>
                <a:spcPts val="30"/>
              </a:spcBef>
            </a:pPr>
            <a:r>
              <a:rPr lang="nl-NL" sz="1000" b="1" i="1" spc="-45" dirty="0">
                <a:solidFill>
                  <a:srgbClr val="221F1F"/>
                </a:solidFill>
                <a:latin typeface="+mj-lt"/>
                <a:cs typeface="Verdana"/>
              </a:rPr>
              <a:t>RNB</a:t>
            </a:r>
          </a:p>
          <a:p>
            <a:pPr marL="55244">
              <a:lnSpc>
                <a:spcPct val="100000"/>
              </a:lnSpc>
              <a:spcBef>
                <a:spcPts val="30"/>
              </a:spcBef>
            </a:pPr>
            <a:r>
              <a:rPr lang="nl-NL" sz="900" i="1" spc="-45" dirty="0">
                <a:solidFill>
                  <a:srgbClr val="221F1F"/>
                </a:solidFill>
                <a:latin typeface="+mj-lt"/>
                <a:cs typeface="Verdana"/>
              </a:rPr>
              <a:t>4</a:t>
            </a:r>
            <a:r>
              <a:rPr sz="900" i="1" spc="-175" dirty="0">
                <a:solidFill>
                  <a:srgbClr val="221F1F"/>
                </a:solidFill>
                <a:latin typeface="+mj-lt"/>
                <a:cs typeface="Verdana"/>
              </a:rPr>
              <a:t> </a:t>
            </a:r>
            <a:r>
              <a:rPr sz="900" i="1" spc="-40" dirty="0">
                <a:solidFill>
                  <a:srgbClr val="221F1F"/>
                </a:solidFill>
                <a:latin typeface="+mj-lt"/>
                <a:cs typeface="Verdana"/>
              </a:rPr>
              <a:t>bar</a:t>
            </a:r>
            <a:endParaRPr sz="900" dirty="0">
              <a:latin typeface="+mj-lt"/>
              <a:cs typeface="Verdana"/>
            </a:endParaRPr>
          </a:p>
        </p:txBody>
      </p:sp>
      <p:sp>
        <p:nvSpPr>
          <p:cNvPr id="16" name="object 9">
            <a:extLst>
              <a:ext uri="{FF2B5EF4-FFF2-40B4-BE49-F238E27FC236}">
                <a16:creationId xmlns:a16="http://schemas.microsoft.com/office/drawing/2014/main" id="{CBB6BBEE-8528-4C61-9B7A-449D04895DC9}"/>
              </a:ext>
            </a:extLst>
          </p:cNvPr>
          <p:cNvSpPr txBox="1"/>
          <p:nvPr/>
        </p:nvSpPr>
        <p:spPr>
          <a:xfrm>
            <a:off x="4102529" y="5033096"/>
            <a:ext cx="608933" cy="307135"/>
          </a:xfrm>
          <a:prstGeom prst="rect">
            <a:avLst/>
          </a:prstGeom>
        </p:spPr>
        <p:txBody>
          <a:bodyPr vert="horz" wrap="square" lIns="0" tIns="14605" rIns="0" bIns="0" rtlCol="0">
            <a:spAutoFit/>
          </a:bodyPr>
          <a:lstStyle/>
          <a:p>
            <a:pPr marR="15240" algn="ctr">
              <a:lnSpc>
                <a:spcPct val="100000"/>
              </a:lnSpc>
              <a:spcBef>
                <a:spcPts val="115"/>
              </a:spcBef>
            </a:pPr>
            <a:r>
              <a:rPr sz="1000" b="1" spc="-50" dirty="0">
                <a:solidFill>
                  <a:srgbClr val="221F1F"/>
                </a:solidFill>
                <a:latin typeface="+mj-lt"/>
                <a:cs typeface="Verdana"/>
              </a:rPr>
              <a:t>RTL</a:t>
            </a:r>
            <a:endParaRPr sz="1000" dirty="0">
              <a:latin typeface="+mj-lt"/>
              <a:cs typeface="Verdana"/>
            </a:endParaRPr>
          </a:p>
          <a:p>
            <a:pPr algn="ctr">
              <a:lnSpc>
                <a:spcPct val="100000"/>
              </a:lnSpc>
              <a:spcBef>
                <a:spcPts val="35"/>
              </a:spcBef>
            </a:pPr>
            <a:r>
              <a:rPr sz="900" i="1" spc="-25" dirty="0">
                <a:solidFill>
                  <a:srgbClr val="221F1F"/>
                </a:solidFill>
                <a:latin typeface="+mj-lt"/>
                <a:cs typeface="Verdana"/>
              </a:rPr>
              <a:t> </a:t>
            </a:r>
            <a:r>
              <a:rPr sz="900" i="1" spc="-105" dirty="0">
                <a:solidFill>
                  <a:srgbClr val="221F1F"/>
                </a:solidFill>
                <a:latin typeface="+mj-lt"/>
                <a:cs typeface="Verdana"/>
              </a:rPr>
              <a:t>16</a:t>
            </a:r>
            <a:r>
              <a:rPr lang="nl-NL" sz="900" i="1" spc="-105" dirty="0">
                <a:solidFill>
                  <a:srgbClr val="221F1F"/>
                </a:solidFill>
                <a:latin typeface="+mj-lt"/>
                <a:cs typeface="Verdana"/>
              </a:rPr>
              <a:t>-40</a:t>
            </a:r>
            <a:r>
              <a:rPr sz="900" i="1" spc="-204" dirty="0">
                <a:solidFill>
                  <a:srgbClr val="221F1F"/>
                </a:solidFill>
                <a:latin typeface="+mj-lt"/>
                <a:cs typeface="Verdana"/>
              </a:rPr>
              <a:t> </a:t>
            </a:r>
            <a:r>
              <a:rPr lang="nl-NL" sz="900" i="1" spc="-204" dirty="0">
                <a:solidFill>
                  <a:srgbClr val="221F1F"/>
                </a:solidFill>
                <a:latin typeface="+mj-lt"/>
                <a:cs typeface="Verdana"/>
              </a:rPr>
              <a:t> </a:t>
            </a:r>
            <a:r>
              <a:rPr sz="900" i="1" spc="-40" dirty="0">
                <a:solidFill>
                  <a:srgbClr val="221F1F"/>
                </a:solidFill>
                <a:latin typeface="+mj-lt"/>
                <a:cs typeface="Verdana"/>
              </a:rPr>
              <a:t>bar</a:t>
            </a:r>
            <a:endParaRPr sz="900" dirty="0">
              <a:latin typeface="+mj-lt"/>
              <a:cs typeface="Verdana"/>
            </a:endParaRPr>
          </a:p>
        </p:txBody>
      </p:sp>
      <p:sp>
        <p:nvSpPr>
          <p:cNvPr id="17" name="object 3">
            <a:extLst>
              <a:ext uri="{FF2B5EF4-FFF2-40B4-BE49-F238E27FC236}">
                <a16:creationId xmlns:a16="http://schemas.microsoft.com/office/drawing/2014/main" id="{8435BF16-8AEA-4520-93E9-1D11857F6BC0}"/>
              </a:ext>
            </a:extLst>
          </p:cNvPr>
          <p:cNvSpPr txBox="1"/>
          <p:nvPr/>
        </p:nvSpPr>
        <p:spPr>
          <a:xfrm>
            <a:off x="4195478" y="5941930"/>
            <a:ext cx="955584" cy="171842"/>
          </a:xfrm>
          <a:prstGeom prst="rect">
            <a:avLst/>
          </a:prstGeom>
        </p:spPr>
        <p:txBody>
          <a:bodyPr vert="horz" wrap="square" lIns="0" tIns="17780" rIns="0" bIns="0" rtlCol="0">
            <a:spAutoFit/>
          </a:bodyPr>
          <a:lstStyle/>
          <a:p>
            <a:pPr marL="12700">
              <a:lnSpc>
                <a:spcPct val="100000"/>
              </a:lnSpc>
              <a:spcBef>
                <a:spcPts val="140"/>
              </a:spcBef>
            </a:pPr>
            <a:r>
              <a:rPr lang="nl-NL" sz="1000" i="1" spc="-15" dirty="0">
                <a:solidFill>
                  <a:srgbClr val="221F1F"/>
                </a:solidFill>
                <a:latin typeface="+mj-lt"/>
                <a:cs typeface="Trebuchet MS"/>
              </a:rPr>
              <a:t>Link</a:t>
            </a:r>
            <a:endParaRPr sz="1000" dirty="0">
              <a:latin typeface="+mj-lt"/>
              <a:cs typeface="Trebuchet MS"/>
            </a:endParaRPr>
          </a:p>
        </p:txBody>
      </p:sp>
      <p:sp>
        <p:nvSpPr>
          <p:cNvPr id="18" name="TextBox 30">
            <a:extLst>
              <a:ext uri="{FF2B5EF4-FFF2-40B4-BE49-F238E27FC236}">
                <a16:creationId xmlns:a16="http://schemas.microsoft.com/office/drawing/2014/main" id="{6164992D-7C81-4C06-A053-060855486BB9}"/>
              </a:ext>
            </a:extLst>
          </p:cNvPr>
          <p:cNvSpPr txBox="1"/>
          <p:nvPr/>
        </p:nvSpPr>
        <p:spPr>
          <a:xfrm>
            <a:off x="1207065" y="3553793"/>
            <a:ext cx="3149082" cy="484748"/>
          </a:xfrm>
          <a:prstGeom prst="rect">
            <a:avLst/>
          </a:prstGeom>
          <a:noFill/>
        </p:spPr>
        <p:txBody>
          <a:bodyPr wrap="square" lIns="0" tIns="0" rIns="0" bIns="0" rtlCol="0">
            <a:spAutoFit/>
          </a:bodyPr>
          <a:lstStyle/>
          <a:p>
            <a:r>
              <a:rPr lang="nl-NL" sz="1050" b="1" dirty="0"/>
              <a:t>Groen gasinjectie </a:t>
            </a:r>
            <a:br>
              <a:rPr lang="nl-NL" sz="1050" b="1" dirty="0"/>
            </a:br>
            <a:r>
              <a:rPr lang="nl-NL" sz="1050" b="1" dirty="0"/>
              <a:t>Nederlands</a:t>
            </a:r>
            <a:br>
              <a:rPr lang="nl-NL" sz="1050" b="1" dirty="0"/>
            </a:br>
            <a:r>
              <a:rPr lang="nl-NL" sz="1050" b="1" dirty="0"/>
              <a:t>gasnet</a:t>
            </a:r>
            <a:endParaRPr lang="en-US" sz="1050" b="1" dirty="0"/>
          </a:p>
        </p:txBody>
      </p:sp>
      <p:sp>
        <p:nvSpPr>
          <p:cNvPr id="4" name="Rechthoek 3">
            <a:extLst>
              <a:ext uri="{FF2B5EF4-FFF2-40B4-BE49-F238E27FC236}">
                <a16:creationId xmlns:a16="http://schemas.microsoft.com/office/drawing/2014/main" id="{806ADCC1-8424-4CA1-A5CF-D3506CD687EF}"/>
              </a:ext>
            </a:extLst>
          </p:cNvPr>
          <p:cNvSpPr/>
          <p:nvPr/>
        </p:nvSpPr>
        <p:spPr>
          <a:xfrm>
            <a:off x="7189628" y="5419160"/>
            <a:ext cx="1640077" cy="766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59AE9E49-DBFD-416D-89AA-3380BD570A7E}"/>
              </a:ext>
            </a:extLst>
          </p:cNvPr>
          <p:cNvSpPr/>
          <p:nvPr/>
        </p:nvSpPr>
        <p:spPr>
          <a:xfrm>
            <a:off x="8220524" y="5186346"/>
            <a:ext cx="555171" cy="380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object 5">
            <a:extLst>
              <a:ext uri="{FF2B5EF4-FFF2-40B4-BE49-F238E27FC236}">
                <a16:creationId xmlns:a16="http://schemas.microsoft.com/office/drawing/2014/main" id="{05A28ED7-77D9-4FA1-B6FA-744341B71488}"/>
              </a:ext>
            </a:extLst>
          </p:cNvPr>
          <p:cNvSpPr txBox="1"/>
          <p:nvPr/>
        </p:nvSpPr>
        <p:spPr>
          <a:xfrm>
            <a:off x="2854177" y="5925151"/>
            <a:ext cx="395256" cy="307135"/>
          </a:xfrm>
          <a:prstGeom prst="rect">
            <a:avLst/>
          </a:prstGeom>
        </p:spPr>
        <p:txBody>
          <a:bodyPr vert="horz" wrap="square" lIns="0" tIns="14605" rIns="0" bIns="0" rtlCol="0">
            <a:spAutoFit/>
          </a:bodyPr>
          <a:lstStyle/>
          <a:p>
            <a:pPr marL="55244">
              <a:lnSpc>
                <a:spcPct val="100000"/>
              </a:lnSpc>
              <a:spcBef>
                <a:spcPts val="30"/>
              </a:spcBef>
            </a:pPr>
            <a:r>
              <a:rPr lang="nl-NL" sz="1000" b="1" i="1" spc="-45" dirty="0">
                <a:solidFill>
                  <a:srgbClr val="221F1F"/>
                </a:solidFill>
                <a:latin typeface="+mj-lt"/>
                <a:cs typeface="Verdana"/>
              </a:rPr>
              <a:t>RNB</a:t>
            </a:r>
          </a:p>
          <a:p>
            <a:pPr marL="55244">
              <a:lnSpc>
                <a:spcPct val="100000"/>
              </a:lnSpc>
              <a:spcBef>
                <a:spcPts val="30"/>
              </a:spcBef>
            </a:pPr>
            <a:r>
              <a:rPr lang="nl-NL" sz="900" i="1" spc="-45" dirty="0">
                <a:solidFill>
                  <a:srgbClr val="221F1F"/>
                </a:solidFill>
                <a:latin typeface="+mj-lt"/>
                <a:cs typeface="Verdana"/>
              </a:rPr>
              <a:t>8</a:t>
            </a:r>
            <a:r>
              <a:rPr sz="900" i="1" spc="-175" dirty="0">
                <a:solidFill>
                  <a:srgbClr val="221F1F"/>
                </a:solidFill>
                <a:latin typeface="+mj-lt"/>
                <a:cs typeface="Verdana"/>
              </a:rPr>
              <a:t> </a:t>
            </a:r>
            <a:r>
              <a:rPr sz="900" i="1" spc="-40" dirty="0">
                <a:solidFill>
                  <a:srgbClr val="221F1F"/>
                </a:solidFill>
                <a:latin typeface="+mj-lt"/>
                <a:cs typeface="Verdana"/>
              </a:rPr>
              <a:t>bar</a:t>
            </a:r>
            <a:endParaRPr sz="900" dirty="0">
              <a:latin typeface="+mj-lt"/>
              <a:cs typeface="Verdana"/>
            </a:endParaRPr>
          </a:p>
        </p:txBody>
      </p:sp>
      <p:sp>
        <p:nvSpPr>
          <p:cNvPr id="10" name="object 3">
            <a:extLst>
              <a:ext uri="{FF2B5EF4-FFF2-40B4-BE49-F238E27FC236}">
                <a16:creationId xmlns:a16="http://schemas.microsoft.com/office/drawing/2014/main" id="{47F0932C-1363-47C5-A1E3-0F47D6BD6B85}"/>
              </a:ext>
            </a:extLst>
          </p:cNvPr>
          <p:cNvSpPr txBox="1"/>
          <p:nvPr/>
        </p:nvSpPr>
        <p:spPr>
          <a:xfrm>
            <a:off x="6494010" y="5662271"/>
            <a:ext cx="955584" cy="171842"/>
          </a:xfrm>
          <a:prstGeom prst="rect">
            <a:avLst/>
          </a:prstGeom>
        </p:spPr>
        <p:txBody>
          <a:bodyPr vert="horz" wrap="square" lIns="0" tIns="17780" rIns="0" bIns="0" rtlCol="0">
            <a:spAutoFit/>
          </a:bodyPr>
          <a:lstStyle/>
          <a:p>
            <a:pPr marL="12700">
              <a:lnSpc>
                <a:spcPct val="100000"/>
              </a:lnSpc>
              <a:spcBef>
                <a:spcPts val="140"/>
              </a:spcBef>
            </a:pPr>
            <a:r>
              <a:rPr sz="1000" i="1" spc="-15" dirty="0">
                <a:solidFill>
                  <a:srgbClr val="221F1F"/>
                </a:solidFill>
                <a:latin typeface="+mj-lt"/>
                <a:cs typeface="Trebuchet MS"/>
              </a:rPr>
              <a:t>Tussenbooster</a:t>
            </a:r>
            <a:endParaRPr sz="1000" dirty="0">
              <a:latin typeface="+mj-lt"/>
              <a:cs typeface="Trebuchet MS"/>
            </a:endParaRPr>
          </a:p>
        </p:txBody>
      </p:sp>
    </p:spTree>
    <p:extLst>
      <p:ext uri="{BB962C8B-B14F-4D97-AF65-F5344CB8AC3E}">
        <p14:creationId xmlns:p14="http://schemas.microsoft.com/office/powerpoint/2010/main" val="3123748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F984177-3CDB-440D-9838-4B981C9DDCDC}"/>
              </a:ext>
            </a:extLst>
          </p:cNvPr>
          <p:cNvPicPr>
            <a:picLocks noChangeAspect="1"/>
          </p:cNvPicPr>
          <p:nvPr/>
        </p:nvPicPr>
        <p:blipFill>
          <a:blip r:embed="rId3"/>
          <a:stretch>
            <a:fillRect/>
          </a:stretch>
        </p:blipFill>
        <p:spPr>
          <a:xfrm>
            <a:off x="1145124" y="1828364"/>
            <a:ext cx="7462151" cy="5029636"/>
          </a:xfrm>
          <a:prstGeom prst="rect">
            <a:avLst/>
          </a:prstGeom>
        </p:spPr>
      </p:pic>
      <p:sp>
        <p:nvSpPr>
          <p:cNvPr id="2" name="Titel 1">
            <a:extLst>
              <a:ext uri="{FF2B5EF4-FFF2-40B4-BE49-F238E27FC236}">
                <a16:creationId xmlns:a16="http://schemas.microsoft.com/office/drawing/2014/main" id="{3C6F5AC6-BCA9-44C9-ABC2-3484488C85A2}"/>
              </a:ext>
            </a:extLst>
          </p:cNvPr>
          <p:cNvSpPr>
            <a:spLocks noGrp="1"/>
          </p:cNvSpPr>
          <p:nvPr>
            <p:ph type="title"/>
          </p:nvPr>
        </p:nvSpPr>
        <p:spPr/>
        <p:txBody>
          <a:bodyPr/>
          <a:lstStyle/>
          <a:p>
            <a:r>
              <a:rPr lang="nl-NL" sz="1800" b="1" dirty="0">
                <a:solidFill>
                  <a:schemeClr val="accent2"/>
                </a:solidFill>
              </a:rPr>
              <a:t>Bestaande infrastructuur brengt vraag en aanbod bij elkaar</a:t>
            </a:r>
          </a:p>
        </p:txBody>
      </p:sp>
      <p:sp>
        <p:nvSpPr>
          <p:cNvPr id="5" name="Tijdelijke aanduiding voor voettekst 4">
            <a:extLst>
              <a:ext uri="{FF2B5EF4-FFF2-40B4-BE49-F238E27FC236}">
                <a16:creationId xmlns:a16="http://schemas.microsoft.com/office/drawing/2014/main" id="{8285C94E-D3AB-4843-8E5E-EBF9233E20EE}"/>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B39C7D4F-A9AD-451B-A88E-FAF4D7A66CBB}"/>
              </a:ext>
            </a:extLst>
          </p:cNvPr>
          <p:cNvSpPr>
            <a:spLocks noGrp="1"/>
          </p:cNvSpPr>
          <p:nvPr>
            <p:ph type="sldNum" sz="quarter" idx="12"/>
          </p:nvPr>
        </p:nvSpPr>
        <p:spPr/>
        <p:txBody>
          <a:bodyPr/>
          <a:lstStyle/>
          <a:p>
            <a:r>
              <a:rPr lang="nl-NL"/>
              <a:t>#</a:t>
            </a:r>
            <a:fld id="{41DB2716-3555-4756-BDF8-0DE425FAE472}" type="slidenum">
              <a:rPr lang="nl-NL" smtClean="0"/>
              <a:pPr/>
              <a:t>6</a:t>
            </a:fld>
            <a:endParaRPr lang="nl-NL" dirty="0"/>
          </a:p>
        </p:txBody>
      </p:sp>
      <p:sp>
        <p:nvSpPr>
          <p:cNvPr id="7" name="Content Placeholder 6"/>
          <p:cNvSpPr>
            <a:spLocks noGrp="1"/>
          </p:cNvSpPr>
          <p:nvPr>
            <p:ph idx="1"/>
          </p:nvPr>
        </p:nvSpPr>
        <p:spPr/>
        <p:txBody>
          <a:bodyPr/>
          <a:lstStyle/>
          <a:p>
            <a:pPr>
              <a:buFont typeface="+mj-lt"/>
              <a:buAutoNum type="arabicPeriod"/>
            </a:pPr>
            <a:r>
              <a:rPr lang="nl-NL" sz="1400" dirty="0"/>
              <a:t>Aansluiten producent op hoger netvlak</a:t>
            </a:r>
          </a:p>
          <a:p>
            <a:pPr>
              <a:buFont typeface="+mj-lt"/>
              <a:buAutoNum type="arabicPeriod"/>
            </a:pPr>
            <a:r>
              <a:rPr lang="nl-NL" sz="1400" dirty="0"/>
              <a:t>Buffering of opslag bij de producent</a:t>
            </a:r>
          </a:p>
          <a:p>
            <a:pPr>
              <a:buFont typeface="+mj-lt"/>
              <a:buAutoNum type="arabicPeriod"/>
            </a:pPr>
            <a:r>
              <a:rPr lang="nl-NL" sz="1400" dirty="0"/>
              <a:t>Opslag of drukmanagement door RNB </a:t>
            </a:r>
          </a:p>
          <a:p>
            <a:pPr>
              <a:buFont typeface="+mj-lt"/>
              <a:buAutoNum type="arabicPeriod"/>
            </a:pPr>
            <a:r>
              <a:rPr lang="nl-NL" sz="1400" dirty="0"/>
              <a:t>Combineren met continue afnemers (instellingen, industrie)</a:t>
            </a:r>
          </a:p>
          <a:p>
            <a:pPr marL="342900" indent="-342900">
              <a:buFont typeface="+mj-lt"/>
              <a:buAutoNum type="arabicPeriod"/>
            </a:pPr>
            <a:r>
              <a:rPr lang="nl-NL" sz="1400" dirty="0"/>
              <a:t>Netkoppelingen tussen RNB’s</a:t>
            </a:r>
          </a:p>
          <a:p>
            <a:pPr>
              <a:buFont typeface="+mj-lt"/>
              <a:buAutoNum type="arabicPeriod"/>
            </a:pPr>
            <a:r>
              <a:rPr lang="nl-NL" sz="1400" dirty="0"/>
              <a:t>Gasboosters</a:t>
            </a:r>
          </a:p>
        </p:txBody>
      </p:sp>
    </p:spTree>
    <p:extLst>
      <p:ext uri="{BB962C8B-B14F-4D97-AF65-F5344CB8AC3E}">
        <p14:creationId xmlns:p14="http://schemas.microsoft.com/office/powerpoint/2010/main" val="4038024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BB836-2C30-4458-8E5C-507A1F2066E3}"/>
              </a:ext>
            </a:extLst>
          </p:cNvPr>
          <p:cNvSpPr>
            <a:spLocks noGrp="1"/>
          </p:cNvSpPr>
          <p:nvPr>
            <p:ph type="title"/>
          </p:nvPr>
        </p:nvSpPr>
        <p:spPr/>
        <p:txBody>
          <a:bodyPr/>
          <a:lstStyle/>
          <a:p>
            <a:r>
              <a:rPr lang="nl-NL" dirty="0"/>
              <a:t>De netbeheerders investeren</a:t>
            </a:r>
            <a:r>
              <a:rPr lang="nl-NL" sz="1800" b="1" dirty="0">
                <a:solidFill>
                  <a:schemeClr val="accent2"/>
                </a:solidFill>
              </a:rPr>
              <a:t> €300 </a:t>
            </a:r>
            <a:r>
              <a:rPr lang="nl-NL" sz="1800" b="1" dirty="0" err="1">
                <a:solidFill>
                  <a:schemeClr val="accent2"/>
                </a:solidFill>
              </a:rPr>
              <a:t>mln</a:t>
            </a:r>
            <a:r>
              <a:rPr lang="nl-NL" sz="1800" b="1" dirty="0">
                <a:solidFill>
                  <a:schemeClr val="accent2"/>
                </a:solidFill>
              </a:rPr>
              <a:t> voor 3 miljard m</a:t>
            </a:r>
            <a:r>
              <a:rPr lang="nl-NL" sz="1800" b="1" baseline="30000" dirty="0">
                <a:solidFill>
                  <a:schemeClr val="accent2"/>
                </a:solidFill>
              </a:rPr>
              <a:t>3</a:t>
            </a:r>
            <a:r>
              <a:rPr lang="nl-NL" sz="1800" b="1" dirty="0">
                <a:solidFill>
                  <a:schemeClr val="accent2"/>
                </a:solidFill>
              </a:rPr>
              <a:t> gas per jaar</a:t>
            </a:r>
          </a:p>
        </p:txBody>
      </p:sp>
      <p:sp>
        <p:nvSpPr>
          <p:cNvPr id="3" name="Tijdelijke aanduiding voor inhoud 2">
            <a:extLst>
              <a:ext uri="{FF2B5EF4-FFF2-40B4-BE49-F238E27FC236}">
                <a16:creationId xmlns:a16="http://schemas.microsoft.com/office/drawing/2014/main" id="{AF139181-F2FD-403D-B9C6-486B454D0164}"/>
              </a:ext>
            </a:extLst>
          </p:cNvPr>
          <p:cNvSpPr>
            <a:spLocks noGrp="1"/>
          </p:cNvSpPr>
          <p:nvPr>
            <p:ph idx="1"/>
          </p:nvPr>
        </p:nvSpPr>
        <p:spPr>
          <a:xfrm>
            <a:off x="1202400" y="2237014"/>
            <a:ext cx="7347600" cy="3895934"/>
          </a:xfrm>
        </p:spPr>
        <p:txBody>
          <a:bodyPr/>
          <a:lstStyle/>
          <a:p>
            <a:r>
              <a:rPr lang="nl-NL" dirty="0"/>
              <a:t>Deze investering voor de netbeheerders bedraagt omgerekend €0,006* per m3.</a:t>
            </a:r>
          </a:p>
          <a:p>
            <a:r>
              <a:rPr lang="nl-NL" dirty="0"/>
              <a:t>Kosten gebaseerd op investering in boosters, netkoppelingen en lokale aanpassingen, optimum per case vaststellen geeft combinatie van netaanpassingen tegen de laagste kosten.</a:t>
            </a:r>
          </a:p>
          <a:p>
            <a:r>
              <a:rPr lang="nl-NL" dirty="0"/>
              <a:t>Portfoliobenadering: Niet ieder individueel project is rendabel, alle projecten samen bieden de kans om, tegen relatief lage maatschappelijke kosten, de NL samenleving te verduurzamen.</a:t>
            </a:r>
          </a:p>
          <a:p>
            <a:r>
              <a:rPr lang="nl-NL" dirty="0"/>
              <a:t>Op dit moment vindt afstemming met ACM plaats over passende regulering.</a:t>
            </a:r>
          </a:p>
          <a:p>
            <a:pPr marL="0" indent="0">
              <a:buNone/>
            </a:pPr>
            <a:endParaRPr lang="nl-NL" b="1" dirty="0"/>
          </a:p>
          <a:p>
            <a:pPr marL="0" indent="0">
              <a:buNone/>
            </a:pPr>
            <a:endParaRPr lang="nl-NL" b="1" dirty="0"/>
          </a:p>
          <a:p>
            <a:pPr marL="0" indent="0">
              <a:buNone/>
            </a:pPr>
            <a:endParaRPr lang="nl-NL" b="1" dirty="0"/>
          </a:p>
          <a:p>
            <a:endParaRPr lang="nl-NL" dirty="0"/>
          </a:p>
          <a:p>
            <a:pPr marL="0" indent="0">
              <a:buNone/>
            </a:pPr>
            <a:endParaRPr lang="nl-NL" dirty="0"/>
          </a:p>
          <a:p>
            <a:endParaRPr lang="nl-NL" dirty="0"/>
          </a:p>
          <a:p>
            <a:endParaRPr lang="nl-NL" dirty="0"/>
          </a:p>
          <a:p>
            <a:endParaRPr lang="nl-NL" dirty="0"/>
          </a:p>
          <a:p>
            <a:pPr marL="0" indent="0">
              <a:buNone/>
            </a:pPr>
            <a:br>
              <a:rPr lang="nl-NL" dirty="0"/>
            </a:br>
            <a:br>
              <a:rPr lang="nl-NL" dirty="0"/>
            </a:br>
            <a:br>
              <a:rPr lang="nl-NL" dirty="0"/>
            </a:br>
            <a:endParaRPr lang="nl-NL" dirty="0"/>
          </a:p>
          <a:p>
            <a:endParaRPr lang="nl-NL" dirty="0"/>
          </a:p>
        </p:txBody>
      </p:sp>
      <p:sp>
        <p:nvSpPr>
          <p:cNvPr id="5" name="Tijdelijke aanduiding voor voettekst 4">
            <a:extLst>
              <a:ext uri="{FF2B5EF4-FFF2-40B4-BE49-F238E27FC236}">
                <a16:creationId xmlns:a16="http://schemas.microsoft.com/office/drawing/2014/main" id="{FFD29BAC-F987-4A21-A3D8-CF1843993B38}"/>
              </a:ext>
            </a:extLst>
          </p:cNvPr>
          <p:cNvSpPr>
            <a:spLocks noGrp="1"/>
          </p:cNvSpPr>
          <p:nvPr>
            <p:ph type="ftr" sz="quarter" idx="11"/>
          </p:nvPr>
        </p:nvSpPr>
        <p:spPr/>
        <p:txBody>
          <a:bodyPr/>
          <a:lstStyle/>
          <a:p>
            <a:r>
              <a:rPr lang="nl-NL" dirty="0"/>
              <a:t>* Bij een constante invoeding van 375.000m</a:t>
            </a:r>
            <a:r>
              <a:rPr lang="nl-NL" baseline="30000" dirty="0"/>
              <a:t>3</a:t>
            </a:r>
            <a:r>
              <a:rPr lang="nl-NL" dirty="0"/>
              <a:t>/u per jaar (8000 uur invoeding per jaar).</a:t>
            </a:r>
          </a:p>
        </p:txBody>
      </p:sp>
      <p:sp>
        <p:nvSpPr>
          <p:cNvPr id="6" name="Tijdelijke aanduiding voor dianummer 5">
            <a:extLst>
              <a:ext uri="{FF2B5EF4-FFF2-40B4-BE49-F238E27FC236}">
                <a16:creationId xmlns:a16="http://schemas.microsoft.com/office/drawing/2014/main" id="{9102520F-959D-4C7B-9937-15227527D546}"/>
              </a:ext>
            </a:extLst>
          </p:cNvPr>
          <p:cNvSpPr>
            <a:spLocks noGrp="1"/>
          </p:cNvSpPr>
          <p:nvPr>
            <p:ph type="sldNum" sz="quarter" idx="12"/>
          </p:nvPr>
        </p:nvSpPr>
        <p:spPr/>
        <p:txBody>
          <a:bodyPr/>
          <a:lstStyle/>
          <a:p>
            <a:r>
              <a:rPr lang="nl-NL"/>
              <a:t>#</a:t>
            </a:r>
            <a:fld id="{41DB2716-3555-4756-BDF8-0DE425FAE472}" type="slidenum">
              <a:rPr lang="nl-NL" smtClean="0"/>
              <a:pPr/>
              <a:t>7</a:t>
            </a:fld>
            <a:endParaRPr lang="nl-NL" dirty="0"/>
          </a:p>
        </p:txBody>
      </p:sp>
      <p:sp>
        <p:nvSpPr>
          <p:cNvPr id="10" name="Rectangle 1">
            <a:extLst>
              <a:ext uri="{FF2B5EF4-FFF2-40B4-BE49-F238E27FC236}">
                <a16:creationId xmlns:a16="http://schemas.microsoft.com/office/drawing/2014/main" id="{CAC721C5-B6FD-44B3-9755-F9916BE3AB5D}"/>
              </a:ext>
            </a:extLst>
          </p:cNvPr>
          <p:cNvSpPr>
            <a:spLocks noChangeArrowheads="1"/>
          </p:cNvSpPr>
          <p:nvPr/>
        </p:nvSpPr>
        <p:spPr bwMode="auto">
          <a:xfrm>
            <a:off x="1984375" y="344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a:ln>
                  <a:noFill/>
                </a:ln>
                <a:solidFill>
                  <a:schemeClr val="tx1"/>
                </a:solidFill>
                <a:effectLst/>
                <a:latin typeface="Arial" panose="020B0604020202020204" pitchFamily="34"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2670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ACB3371-FE5B-49A0-A4F6-CBE42D93C603}"/>
              </a:ext>
            </a:extLst>
          </p:cNvPr>
          <p:cNvSpPr>
            <a:spLocks noGrp="1"/>
          </p:cNvSpPr>
          <p:nvPr>
            <p:ph idx="1"/>
          </p:nvPr>
        </p:nvSpPr>
        <p:spPr>
          <a:xfrm>
            <a:off x="981964" y="1885967"/>
            <a:ext cx="7347600" cy="4154400"/>
          </a:xfrm>
        </p:spPr>
        <p:txBody>
          <a:bodyPr/>
          <a:lstStyle/>
          <a:p>
            <a:pPr marL="0" indent="0" algn="ctr">
              <a:buNone/>
            </a:pPr>
            <a:endParaRPr lang="nl-NL" sz="1800" b="1" dirty="0">
              <a:solidFill>
                <a:schemeClr val="accent2"/>
              </a:solidFill>
            </a:endParaRPr>
          </a:p>
          <a:p>
            <a:pPr marL="0" indent="0" algn="ctr">
              <a:buNone/>
            </a:pPr>
            <a:r>
              <a:rPr lang="nl-NL" sz="1800" b="1" dirty="0">
                <a:solidFill>
                  <a:schemeClr val="accent2"/>
                </a:solidFill>
              </a:rPr>
              <a:t>GTS wil groen gas invoeding maximaal faciliteren</a:t>
            </a:r>
            <a:br>
              <a:rPr lang="nl-NL" sz="1800" b="1" dirty="0">
                <a:solidFill>
                  <a:schemeClr val="accent2"/>
                </a:solidFill>
              </a:rPr>
            </a:br>
            <a:endParaRPr lang="nl-NL" sz="1800" b="1" dirty="0">
              <a:solidFill>
                <a:schemeClr val="accent2"/>
              </a:solidFill>
            </a:endParaRPr>
          </a:p>
          <a:p>
            <a:pPr marL="0" indent="0" algn="ctr">
              <a:buNone/>
            </a:pPr>
            <a:endParaRPr lang="nl-NL" dirty="0"/>
          </a:p>
          <a:p>
            <a:pPr marL="0" indent="0" algn="ctr">
              <a:buNone/>
            </a:pPr>
            <a:endParaRPr lang="nl-NL" dirty="0"/>
          </a:p>
          <a:p>
            <a:pPr marL="0" indent="0" algn="ctr">
              <a:buNone/>
            </a:pPr>
            <a:endParaRPr lang="nl-NL" dirty="0"/>
          </a:p>
          <a:p>
            <a:pPr marL="0" indent="0" algn="ctr">
              <a:buNone/>
            </a:pPr>
            <a:endParaRPr lang="nl-NL" dirty="0"/>
          </a:p>
          <a:p>
            <a:pPr marL="0" indent="0" algn="ctr">
              <a:buNone/>
            </a:pPr>
            <a:endParaRPr lang="nl-NL" dirty="0"/>
          </a:p>
          <a:p>
            <a:pPr marL="0" indent="0" algn="ctr">
              <a:buNone/>
            </a:pPr>
            <a:endParaRPr lang="nl-NL" dirty="0"/>
          </a:p>
          <a:p>
            <a:pPr marL="0" indent="0" algn="ctr">
              <a:buNone/>
            </a:pPr>
            <a:endParaRPr lang="nl-NL" dirty="0"/>
          </a:p>
          <a:p>
            <a:pPr marL="0" indent="0" algn="ctr">
              <a:buNone/>
            </a:pPr>
            <a:endParaRPr lang="nl-NL" dirty="0"/>
          </a:p>
        </p:txBody>
      </p:sp>
      <p:sp>
        <p:nvSpPr>
          <p:cNvPr id="5" name="Tijdelijke aanduiding voor voettekst 4">
            <a:extLst>
              <a:ext uri="{FF2B5EF4-FFF2-40B4-BE49-F238E27FC236}">
                <a16:creationId xmlns:a16="http://schemas.microsoft.com/office/drawing/2014/main" id="{90B023AD-7BEE-4671-8303-D3DD09C2DAD3}"/>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30BA7530-0B7D-41A6-B48B-661726EC31A1}"/>
              </a:ext>
            </a:extLst>
          </p:cNvPr>
          <p:cNvSpPr>
            <a:spLocks noGrp="1"/>
          </p:cNvSpPr>
          <p:nvPr>
            <p:ph type="sldNum" sz="quarter" idx="12"/>
          </p:nvPr>
        </p:nvSpPr>
        <p:spPr/>
        <p:txBody>
          <a:bodyPr/>
          <a:lstStyle/>
          <a:p>
            <a:r>
              <a:rPr lang="nl-NL"/>
              <a:t>#</a:t>
            </a:r>
            <a:fld id="{41DB2716-3555-4756-BDF8-0DE425FAE472}" type="slidenum">
              <a:rPr lang="nl-NL" smtClean="0"/>
              <a:pPr/>
              <a:t>8</a:t>
            </a:fld>
            <a:endParaRPr lang="nl-NL" dirty="0"/>
          </a:p>
        </p:txBody>
      </p:sp>
      <p:pic>
        <p:nvPicPr>
          <p:cNvPr id="10" name="Picture 9"/>
          <p:cNvPicPr>
            <a:picLocks noChangeAspect="1"/>
          </p:cNvPicPr>
          <p:nvPr/>
        </p:nvPicPr>
        <p:blipFill>
          <a:blip r:embed="rId2"/>
          <a:stretch>
            <a:fillRect/>
          </a:stretch>
        </p:blipFill>
        <p:spPr>
          <a:xfrm>
            <a:off x="3643422" y="3545324"/>
            <a:ext cx="2269281" cy="1732194"/>
          </a:xfrm>
          <a:prstGeom prst="rect">
            <a:avLst/>
          </a:prstGeom>
        </p:spPr>
      </p:pic>
    </p:spTree>
    <p:extLst>
      <p:ext uri="{BB962C8B-B14F-4D97-AF65-F5344CB8AC3E}">
        <p14:creationId xmlns:p14="http://schemas.microsoft.com/office/powerpoint/2010/main" val="1635015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EB1D5-73D7-4BBD-8306-6B726417577A}"/>
              </a:ext>
            </a:extLst>
          </p:cNvPr>
          <p:cNvSpPr>
            <a:spLocks noGrp="1"/>
          </p:cNvSpPr>
          <p:nvPr>
            <p:ph type="title"/>
          </p:nvPr>
        </p:nvSpPr>
        <p:spPr>
          <a:xfrm>
            <a:off x="1202400" y="1281600"/>
            <a:ext cx="6939736" cy="553998"/>
          </a:xfrm>
        </p:spPr>
        <p:txBody>
          <a:bodyPr wrap="square">
            <a:spAutoFit/>
          </a:bodyPr>
          <a:lstStyle/>
          <a:p>
            <a:r>
              <a:rPr lang="nl-NL" sz="1800" b="1" dirty="0">
                <a:solidFill>
                  <a:schemeClr val="accent2"/>
                </a:solidFill>
              </a:rPr>
              <a:t>De wet versnelling energietransitie (</a:t>
            </a:r>
            <a:r>
              <a:rPr lang="nl-NL" sz="1800" b="1" dirty="0" err="1">
                <a:solidFill>
                  <a:schemeClr val="accent2"/>
                </a:solidFill>
              </a:rPr>
              <a:t>VEt</a:t>
            </a:r>
            <a:r>
              <a:rPr lang="nl-NL" sz="1800" b="1" dirty="0">
                <a:solidFill>
                  <a:schemeClr val="accent2"/>
                </a:solidFill>
              </a:rPr>
              <a:t>) biedt nieuwe mogelijkheden voor faciliteren aansluitingen   </a:t>
            </a:r>
          </a:p>
        </p:txBody>
      </p:sp>
      <p:sp>
        <p:nvSpPr>
          <p:cNvPr id="3" name="Tijdelijke aanduiding voor inhoud 2">
            <a:extLst>
              <a:ext uri="{FF2B5EF4-FFF2-40B4-BE49-F238E27FC236}">
                <a16:creationId xmlns:a16="http://schemas.microsoft.com/office/drawing/2014/main" id="{DF730DF5-5C04-4739-B8BE-0A2795E3D74A}"/>
              </a:ext>
            </a:extLst>
          </p:cNvPr>
          <p:cNvSpPr>
            <a:spLocks noGrp="1"/>
          </p:cNvSpPr>
          <p:nvPr>
            <p:ph idx="1"/>
          </p:nvPr>
        </p:nvSpPr>
        <p:spPr>
          <a:xfrm>
            <a:off x="1202401" y="2873828"/>
            <a:ext cx="4526683" cy="3553033"/>
          </a:xfrm>
        </p:spPr>
        <p:txBody>
          <a:bodyPr/>
          <a:lstStyle/>
          <a:p>
            <a:pPr marL="171450" lvl="1" indent="-171450"/>
            <a:r>
              <a:rPr lang="nl-NL" dirty="0"/>
              <a:t>Aansluittaak: de netbeheerder realiseert </a:t>
            </a:r>
            <a:r>
              <a:rPr lang="nl-NL" b="1" dirty="0"/>
              <a:t>de volledige aansluiting</a:t>
            </a:r>
            <a:r>
              <a:rPr lang="nl-NL" dirty="0"/>
              <a:t>, zijnde aansluitpunt en toevoerleiding.</a:t>
            </a:r>
            <a:br>
              <a:rPr lang="nl-NL" dirty="0"/>
            </a:br>
            <a:r>
              <a:rPr lang="nl-NL" i="1" dirty="0"/>
              <a:t>• op het dichtstbijzijnde punt van het gasnet </a:t>
            </a:r>
            <a:br>
              <a:rPr lang="nl-NL" i="1" dirty="0"/>
            </a:br>
            <a:r>
              <a:rPr lang="nl-NL" i="1" dirty="0"/>
              <a:t>• met een voor die aansluiting geschikte druk </a:t>
            </a:r>
            <a:br>
              <a:rPr lang="nl-NL" i="1" dirty="0"/>
            </a:br>
            <a:r>
              <a:rPr lang="nl-NL" i="1" dirty="0"/>
              <a:t>• met voldoende transportcapaciteit</a:t>
            </a:r>
            <a:br>
              <a:rPr lang="nl-NL" dirty="0"/>
            </a:br>
            <a:endParaRPr lang="nl-NL" dirty="0"/>
          </a:p>
          <a:p>
            <a:pPr marL="171450" lvl="1" indent="-171450"/>
            <a:r>
              <a:rPr lang="nl-NL" dirty="0"/>
              <a:t>De nieuwe aansluittaak conform </a:t>
            </a:r>
            <a:r>
              <a:rPr lang="nl-NL" dirty="0" err="1"/>
              <a:t>VEt</a:t>
            </a:r>
            <a:r>
              <a:rPr lang="nl-NL" dirty="0"/>
              <a:t> is naar verwachting 1/1/2020 van kracht. GTS streeft er naar om z.s.m. conform </a:t>
            </a:r>
            <a:r>
              <a:rPr lang="nl-NL" dirty="0" err="1"/>
              <a:t>VEt</a:t>
            </a:r>
            <a:r>
              <a:rPr lang="nl-NL" dirty="0"/>
              <a:t> te werken. Overleg met ACM is gaande.</a:t>
            </a:r>
          </a:p>
          <a:p>
            <a:pPr marL="171450" lvl="1" indent="-171450"/>
            <a:endParaRPr lang="nl-NL" dirty="0"/>
          </a:p>
          <a:p>
            <a:pPr marL="171450" lvl="1" indent="-171450"/>
            <a:r>
              <a:rPr lang="nl-NL" dirty="0"/>
              <a:t>Transporttaak: indien meerdere potentiële nabijgelegen </a:t>
            </a:r>
            <a:r>
              <a:rPr lang="nl-NL" dirty="0" err="1"/>
              <a:t>invoeders</a:t>
            </a:r>
            <a:r>
              <a:rPr lang="nl-NL" dirty="0"/>
              <a:t> een aansluiting willen, kan GTS het transportnet uitbreiden.</a:t>
            </a:r>
          </a:p>
          <a:p>
            <a:pPr marL="171450" lvl="1" indent="-171450"/>
            <a:endParaRPr lang="nl-NL" dirty="0"/>
          </a:p>
          <a:p>
            <a:pPr marL="0" lvl="1" indent="0">
              <a:buNone/>
            </a:pPr>
            <a:r>
              <a:rPr lang="nl-NL" dirty="0"/>
              <a:t> </a:t>
            </a:r>
            <a:br>
              <a:rPr lang="nl-NL" dirty="0"/>
            </a:br>
            <a:endParaRPr lang="nl-NL" dirty="0"/>
          </a:p>
          <a:p>
            <a:endParaRPr lang="nl-NL" dirty="0"/>
          </a:p>
        </p:txBody>
      </p:sp>
      <p:sp>
        <p:nvSpPr>
          <p:cNvPr id="5" name="Tijdelijke aanduiding voor voettekst 4">
            <a:extLst>
              <a:ext uri="{FF2B5EF4-FFF2-40B4-BE49-F238E27FC236}">
                <a16:creationId xmlns:a16="http://schemas.microsoft.com/office/drawing/2014/main" id="{75C3A0A5-6DBA-404B-BA53-847F5F4523B5}"/>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8E611B42-C903-48B9-BC66-304563038FD0}"/>
              </a:ext>
            </a:extLst>
          </p:cNvPr>
          <p:cNvSpPr>
            <a:spLocks noGrp="1"/>
          </p:cNvSpPr>
          <p:nvPr>
            <p:ph type="sldNum" sz="quarter" idx="12"/>
          </p:nvPr>
        </p:nvSpPr>
        <p:spPr/>
        <p:txBody>
          <a:bodyPr/>
          <a:lstStyle/>
          <a:p>
            <a:r>
              <a:rPr lang="nl-NL"/>
              <a:t>#</a:t>
            </a:r>
            <a:fld id="{41DB2716-3555-4756-BDF8-0DE425FAE472}" type="slidenum">
              <a:rPr lang="nl-NL" smtClean="0"/>
              <a:pPr/>
              <a:t>9</a:t>
            </a:fld>
            <a:endParaRPr lang="nl-NL" dirty="0"/>
          </a:p>
        </p:txBody>
      </p:sp>
      <p:pic>
        <p:nvPicPr>
          <p:cNvPr id="7" name="Picture 6"/>
          <p:cNvPicPr>
            <a:picLocks noChangeAspect="1"/>
          </p:cNvPicPr>
          <p:nvPr/>
        </p:nvPicPr>
        <p:blipFill>
          <a:blip r:embed="rId2"/>
          <a:stretch>
            <a:fillRect/>
          </a:stretch>
        </p:blipFill>
        <p:spPr>
          <a:xfrm rot="21261520">
            <a:off x="6284338" y="2796989"/>
            <a:ext cx="1807893" cy="2627582"/>
          </a:xfrm>
          <a:prstGeom prst="rect">
            <a:avLst/>
          </a:prstGeom>
        </p:spPr>
      </p:pic>
    </p:spTree>
    <p:extLst>
      <p:ext uri="{BB962C8B-B14F-4D97-AF65-F5344CB8AC3E}">
        <p14:creationId xmlns:p14="http://schemas.microsoft.com/office/powerpoint/2010/main" val="674648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LLOWRANDOMSLIDECONTENT" val="Yes"/>
  <p:tag name="ALLOWRANDOMSLIDETWOCOLUMNS" val="Yes"/>
  <p:tag name="ALLOWRANDOMSLIDEVISUAL" val="Yes"/>
  <p:tag name="ALLOWCHANGEVISUAL" val="Yes"/>
  <p:tag name="ALLOWMODIFYDOCUMENT" val="Yes"/>
  <p:tag name="ALLOWOPENPODIUM" val="Yes"/>
  <p:tag name="ALLOWOPENIMAGELIBRARY" val="Yes"/>
  <p:tag name="RANDOMSLIDECONTENT" val="Inhoud #1|Inhoud #2|Inhoud #3|Inhoud #4|Inhoud #5"/>
  <p:tag name="RANDOMSLIDETWOCOLUMNS" val="Inhoud #1 (Twee kolommen)|Inhoud #2 (Twee kolommen)|Inhoud #3 (Twee kolommen)|Inhoud #4 (Twee kolommen)|Inhoud #5 (Twee kolommen)"/>
  <p:tag name="CHANGEVISUALVERSION" val="2"/>
  <p:tag name="RANDOMSLIDEVISUAL" val="Volledig beeld|Beeld (Onder)|Beeld (Rechts)|Beeld (Rechts #2)|Beeld iPad (Staand)|Beeld iPad (Liggend)"/>
  <p:tag name="SLIDEVISUAL" val="Titel (Half beeld)|Titel (Volledig beeld)|Volledig beeld|Beeld (Onder)|Beeld (Rechts)|Beeld (Rechts #2)|Beeld iPad (Staand)|Beeld iPad (Liggend)|Drie afbeeldingen met bijschrift"/>
  <p:tag name="EDBSDOCUMENTINFO" val="&lt;?xml version=&quot;1.0&quot; encoding=&quot;utf-16&quot;?&gt;&#10;&lt;documentinfo version=&quot;1.0&quot; projectname=&quot;gasunie&quot; projectid=&quot;74512115-17fc-44f8-938a-438197c5afb3&quot; pagemasterid=&quot;00000000-0000-0000-0000-000000000000&quot; documentid=&quot;046119ab4440422eb471d2aad3fd4e6c&quot; profileid=&quot;00000000-0000-0000-0000-000000000000&quot; culture=&quot;nl-NL&quot;&gt;&#10;  &lt;content&gt;&#10;    &lt;document sourcepath=&quot;\Presentation&quot; sourceid=&quot;0ebe02aa-6766-45f0-a9df-18b058d7d53a&quot;&gt;&#10;      &lt;variables&gt;&#10;        &lt;SenderData&gt;&#10;          &lt;Organization&gt;&#10;            &lt;Id&gt;449302ad-331f-4c11-b19b-7ee81c863f1e&lt;/Id&gt;&#10;          &lt;/Organization&gt;&#10;          &lt;Employee&gt;&#10;            &lt;Id&gt;d4f9ceed-20fa-4f0e-a58f-ffa836ee6e79&lt;/Id&gt;&#10;          &lt;/Employee&gt;&#10;        &lt;/SenderData&gt;&#10;        &lt;PresentationData&gt;&#10;          &lt;Title&gt;Presentatie t.b.v. groen gas marktplan&lt;/Title&gt;&#10;          &lt;Subtitle /&gt;&#10;          &lt;SpeakerName /&gt;&#10;          &lt;Location&gt;&lt;/Location&gt;&#10;          &lt;Date&gt;4-7-2018 00:00:00&lt;/Date&gt;&#10;        &lt;/PresentationData&gt;&#10;        &lt;Options /&gt;&#10;        &lt;IsModifyDocument&gt;False&lt;/IsModifyDocument&gt;&#10;      &lt;/variables&gt;&#10;    &lt;/document&gt;&#10;  &lt;/content&gt;&#10;&lt;/documentinfo&gt;"/>
  <p:tag name="EDBSPATH" val="\Presentation"/>
</p:tagLst>
</file>

<file path=ppt/theme/theme1.xml><?xml version="1.0" encoding="utf-8"?>
<a:theme xmlns:a="http://schemas.openxmlformats.org/drawingml/2006/main" name="Gasunie">
  <a:themeElements>
    <a:clrScheme name="Gasunie">
      <a:dk1>
        <a:srgbClr val="000000"/>
      </a:dk1>
      <a:lt1>
        <a:srgbClr val="FFFFFF"/>
      </a:lt1>
      <a:dk2>
        <a:srgbClr val="4A4B4D"/>
      </a:dk2>
      <a:lt2>
        <a:srgbClr val="E96138"/>
      </a:lt2>
      <a:accent1>
        <a:srgbClr val="747577"/>
      </a:accent1>
      <a:accent2>
        <a:srgbClr val="97BF0D"/>
      </a:accent2>
      <a:accent3>
        <a:srgbClr val="FFD600"/>
      </a:accent3>
      <a:accent4>
        <a:srgbClr val="56CAFF"/>
      </a:accent4>
      <a:accent5>
        <a:srgbClr val="D0D0D0"/>
      </a:accent5>
      <a:accent6>
        <a:srgbClr val="CC1F2C"/>
      </a:accent6>
      <a:hlink>
        <a:srgbClr val="000000"/>
      </a:hlink>
      <a:folHlink>
        <a:srgbClr val="841418"/>
      </a:folHlink>
    </a:clrScheme>
    <a:fontScheme name="Gasunie">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tx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GTS_NL.potx" id="{AC33252E-AE3D-4AFB-93EE-D715720FDD3E}" vid="{654C312F-04F6-4796-9EE7-28752617668E}"/>
    </a:ext>
  </a:extLst>
</a:theme>
</file>

<file path=ppt/theme/theme2.xml><?xml version="1.0" encoding="utf-8"?>
<a:theme xmlns:a="http://schemas.openxmlformats.org/drawingml/2006/main" name="Office Theme">
  <a:themeElements>
    <a:clrScheme name="Gasunie">
      <a:dk1>
        <a:srgbClr val="000000"/>
      </a:dk1>
      <a:lt1>
        <a:srgbClr val="FFFFFF"/>
      </a:lt1>
      <a:dk2>
        <a:srgbClr val="4A4B4D"/>
      </a:dk2>
      <a:lt2>
        <a:srgbClr val="E96138"/>
      </a:lt2>
      <a:accent1>
        <a:srgbClr val="747577"/>
      </a:accent1>
      <a:accent2>
        <a:srgbClr val="97BF0D"/>
      </a:accent2>
      <a:accent3>
        <a:srgbClr val="FFD600"/>
      </a:accent3>
      <a:accent4>
        <a:srgbClr val="56CAFF"/>
      </a:accent4>
      <a:accent5>
        <a:srgbClr val="D0D0D0"/>
      </a:accent5>
      <a:accent6>
        <a:srgbClr val="CC1F2C"/>
      </a:accent6>
      <a:hlink>
        <a:srgbClr val="000000"/>
      </a:hlink>
      <a:folHlink>
        <a:srgbClr val="841418"/>
      </a:folHlink>
    </a:clrScheme>
    <a:fontScheme name="Gasuni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asunie">
      <a:dk1>
        <a:srgbClr val="000000"/>
      </a:dk1>
      <a:lt1>
        <a:srgbClr val="FFFFFF"/>
      </a:lt1>
      <a:dk2>
        <a:srgbClr val="4A4B4D"/>
      </a:dk2>
      <a:lt2>
        <a:srgbClr val="E96138"/>
      </a:lt2>
      <a:accent1>
        <a:srgbClr val="747577"/>
      </a:accent1>
      <a:accent2>
        <a:srgbClr val="97BF0D"/>
      </a:accent2>
      <a:accent3>
        <a:srgbClr val="FFD600"/>
      </a:accent3>
      <a:accent4>
        <a:srgbClr val="56CAFF"/>
      </a:accent4>
      <a:accent5>
        <a:srgbClr val="D0D0D0"/>
      </a:accent5>
      <a:accent6>
        <a:srgbClr val="CC1F2C"/>
      </a:accent6>
      <a:hlink>
        <a:srgbClr val="000000"/>
      </a:hlink>
      <a:folHlink>
        <a:srgbClr val="841418"/>
      </a:folHlink>
    </a:clrScheme>
    <a:fontScheme name="Gasuni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2314f606119b207252df0a00b64594d6fab2ca71</Template>
  <TotalTime>0</TotalTime>
  <Words>671</Words>
  <Application>Microsoft Office PowerPoint</Application>
  <PresentationFormat>Diavoorstelling (4:3)</PresentationFormat>
  <Paragraphs>135</Paragraphs>
  <Slides>13</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Trebuchet MS</vt:lpstr>
      <vt:lpstr>Verdana</vt:lpstr>
      <vt:lpstr>Wingdings</vt:lpstr>
      <vt:lpstr>Gasunie</vt:lpstr>
      <vt:lpstr>Maatregelen t.b.v. verruiming invoedruimte</vt:lpstr>
      <vt:lpstr>(inter)Nationale klimaatdoelstellingen</vt:lpstr>
      <vt:lpstr>Onbalans tussen seizoensvraag en stabiel aanbod</vt:lpstr>
      <vt:lpstr>De netbeheerders zijn uitgangspunten overeengekomen voor inpassing van groen gas</vt:lpstr>
      <vt:lpstr>Bij de inschatting van de benodigde netaanpassingen worden de volgende stappen doorlopen</vt:lpstr>
      <vt:lpstr>Bestaande infrastructuur brengt vraag en aanbod bij elkaar</vt:lpstr>
      <vt:lpstr>De netbeheerders investeren €300 mln voor 3 miljard m3 gas per jaar</vt:lpstr>
      <vt:lpstr>PowerPoint-presentatie</vt:lpstr>
      <vt:lpstr>De wet versnelling energietransitie (VEt) biedt nieuwe mogelijkheden voor faciliteren aansluitingen   </vt:lpstr>
      <vt:lpstr>Verzamelleidingen</vt:lpstr>
      <vt:lpstr>Gasbooster</vt:lpstr>
      <vt:lpstr>Mengdienst</vt:lpstr>
      <vt:lpstr>Versnelling aansluitproces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t.b.v. groen gas marktplan</dc:title>
  <dc:creator/>
  <cp:lastModifiedBy/>
  <cp:revision>1</cp:revision>
  <dcterms:created xsi:type="dcterms:W3CDTF">2018-07-04T11:44:40Z</dcterms:created>
  <dcterms:modified xsi:type="dcterms:W3CDTF">2018-11-27T10:17:04Z</dcterms:modified>
</cp:coreProperties>
</file>