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7"/>
  </p:notesMasterIdLst>
  <p:handoutMasterIdLst>
    <p:handoutMasterId r:id="rId28"/>
  </p:handoutMasterIdLst>
  <p:sldIdLst>
    <p:sldId id="259" r:id="rId6"/>
    <p:sldId id="269" r:id="rId7"/>
    <p:sldId id="272" r:id="rId8"/>
    <p:sldId id="273" r:id="rId9"/>
    <p:sldId id="275" r:id="rId10"/>
    <p:sldId id="270" r:id="rId11"/>
    <p:sldId id="417" r:id="rId12"/>
    <p:sldId id="407" r:id="rId13"/>
    <p:sldId id="416" r:id="rId14"/>
    <p:sldId id="415" r:id="rId15"/>
    <p:sldId id="406" r:id="rId16"/>
    <p:sldId id="387" r:id="rId17"/>
    <p:sldId id="412" r:id="rId18"/>
    <p:sldId id="268" r:id="rId19"/>
    <p:sldId id="261" r:id="rId20"/>
    <p:sldId id="263" r:id="rId21"/>
    <p:sldId id="264" r:id="rId22"/>
    <p:sldId id="267" r:id="rId23"/>
    <p:sldId id="266" r:id="rId24"/>
    <p:sldId id="408" r:id="rId25"/>
    <p:sldId id="409" r:id="rId26"/>
  </p:sldIdLst>
  <p:sldSz cx="9144000" cy="6858000" type="screen4x3"/>
  <p:notesSz cx="6858000" cy="9144000"/>
  <p:custDataLst>
    <p:tags r:id="rId29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11">
          <p15:clr>
            <a:srgbClr val="A4A3A4"/>
          </p15:clr>
        </p15:guide>
        <p15:guide id="4" orient="horz" pos="3930">
          <p15:clr>
            <a:srgbClr val="A4A3A4"/>
          </p15:clr>
        </p15:guide>
        <p15:guide id="5" orient="horz" pos="1311">
          <p15:clr>
            <a:srgbClr val="A4A3A4"/>
          </p15:clr>
        </p15:guide>
        <p15:guide id="6" pos="760">
          <p15:clr>
            <a:srgbClr val="A4A3A4"/>
          </p15:clr>
        </p15:guide>
        <p15:guide id="7" pos="5391">
          <p15:clr>
            <a:srgbClr val="A4A3A4"/>
          </p15:clr>
        </p15:guide>
        <p15:guide id="8" pos="3123">
          <p15:clr>
            <a:srgbClr val="A4A3A4"/>
          </p15:clr>
        </p15:guide>
        <p15:guide id="9" pos="30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ven van B.K. (Britta)" initials="BvB(" lastIdx="32" clrIdx="0">
    <p:extLst>
      <p:ext uri="{19B8F6BF-5375-455C-9EA6-DF929625EA0E}">
        <p15:presenceInfo xmlns:p15="http://schemas.microsoft.com/office/powerpoint/2012/main" userId="S::B.K.Van.Boven@gasunie.nl::6a49fc79-54ff-4b10-8b21-de835251c362" providerId="AD"/>
      </p:ext>
    </p:extLst>
  </p:cmAuthor>
  <p:cmAuthor id="2" name="Docters W. (Wendy)" initials="D(" lastIdx="22" clrIdx="1">
    <p:extLst>
      <p:ext uri="{19B8F6BF-5375-455C-9EA6-DF929625EA0E}">
        <p15:presenceInfo xmlns:p15="http://schemas.microsoft.com/office/powerpoint/2012/main" userId="S::w.docters@gasunie.nl::fe7078a2-ed09-4d6b-bc1e-143751fad438" providerId="AD"/>
      </p:ext>
    </p:extLst>
  </p:cmAuthor>
  <p:cmAuthor id="3" name="Hoeven van der P.C. (Kees)" initials="HvdP(" lastIdx="10" clrIdx="2">
    <p:extLst>
      <p:ext uri="{19B8F6BF-5375-455C-9EA6-DF929625EA0E}">
        <p15:presenceInfo xmlns:p15="http://schemas.microsoft.com/office/powerpoint/2012/main" userId="S::P.C.van.der.Hoeven@gasunie.nl::1facb97d-6224-45ac-ae20-0649c427b4d8" providerId="AD"/>
      </p:ext>
    </p:extLst>
  </p:cmAuthor>
  <p:cmAuthor id="4" name="Spijkstra A. (Anne)" initials="SA(" lastIdx="3" clrIdx="3">
    <p:extLst>
      <p:ext uri="{19B8F6BF-5375-455C-9EA6-DF929625EA0E}">
        <p15:presenceInfo xmlns:p15="http://schemas.microsoft.com/office/powerpoint/2012/main" userId="S::a.spijkstra@gasunie.nl::a390d97f-470e-4e54-abda-5922bd2c55d8" providerId="AD"/>
      </p:ext>
    </p:extLst>
  </p:cmAuthor>
  <p:cmAuthor id="5" name="Laverman J.A. (Jan Albert)" initials="LJ(A" lastIdx="32" clrIdx="4">
    <p:extLst>
      <p:ext uri="{19B8F6BF-5375-455C-9EA6-DF929625EA0E}">
        <p15:presenceInfo xmlns:p15="http://schemas.microsoft.com/office/powerpoint/2012/main" userId="S::J.A.Laverman@gasunie.nl::203666fd-34f9-4abb-b131-95795d5bbda7" providerId="AD"/>
      </p:ext>
    </p:extLst>
  </p:cmAuthor>
  <p:cmAuthor id="6" name="Laverman J.A. (Jan Albert)" initials="LA" lastIdx="2" clrIdx="5">
    <p:extLst>
      <p:ext uri="{19B8F6BF-5375-455C-9EA6-DF929625EA0E}">
        <p15:presenceInfo xmlns:p15="http://schemas.microsoft.com/office/powerpoint/2012/main" userId="S::j.a.laverman@gasunie.nl::1984f43b-d51c-4a42-8392-f905071195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B50B"/>
    <a:srgbClr val="EF8511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9814D2-5682-DA86-464F-FFD7BF413A74}" v="8" dt="2021-11-24T10:06:21.3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  <p:guide orient="horz" pos="811"/>
        <p:guide orient="horz" pos="3930"/>
        <p:guide orient="horz" pos="1311"/>
        <p:guide pos="760"/>
        <p:guide pos="5391"/>
        <p:guide pos="3123"/>
        <p:guide pos="30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erman J.A. (Jan Albert)" userId="203666fd-34f9-4abb-b131-95795d5bbda7" providerId="ADAL" clId="{F8B160A9-FD7D-4B41-A0EF-87B1B52F47D9}"/>
    <pc:docChg chg="custSel modSld">
      <pc:chgData name="Laverman J.A. (Jan Albert)" userId="203666fd-34f9-4abb-b131-95795d5bbda7" providerId="ADAL" clId="{F8B160A9-FD7D-4B41-A0EF-87B1B52F47D9}" dt="2021-11-18T07:56:31.971" v="294"/>
      <pc:docMkLst>
        <pc:docMk/>
      </pc:docMkLst>
      <pc:sldChg chg="modSp mod addCm modCm">
        <pc:chgData name="Laverman J.A. (Jan Albert)" userId="203666fd-34f9-4abb-b131-95795d5bbda7" providerId="ADAL" clId="{F8B160A9-FD7D-4B41-A0EF-87B1B52F47D9}" dt="2021-11-18T07:53:40.411" v="285" actId="6549"/>
        <pc:sldMkLst>
          <pc:docMk/>
          <pc:sldMk cId="2861170074" sldId="263"/>
        </pc:sldMkLst>
        <pc:spChg chg="mod">
          <ac:chgData name="Laverman J.A. (Jan Albert)" userId="203666fd-34f9-4abb-b131-95795d5bbda7" providerId="ADAL" clId="{F8B160A9-FD7D-4B41-A0EF-87B1B52F47D9}" dt="2021-11-18T07:53:40.411" v="285" actId="6549"/>
          <ac:spMkLst>
            <pc:docMk/>
            <pc:sldMk cId="2861170074" sldId="263"/>
            <ac:spMk id="3" creationId="{01B43357-4D71-43FD-8230-5B0BD33F21EC}"/>
          </ac:spMkLst>
        </pc:spChg>
      </pc:sldChg>
      <pc:sldChg chg="addCm modCm">
        <pc:chgData name="Laverman J.A. (Jan Albert)" userId="203666fd-34f9-4abb-b131-95795d5bbda7" providerId="ADAL" clId="{F8B160A9-FD7D-4B41-A0EF-87B1B52F47D9}" dt="2021-11-17T10:55:44.378" v="187"/>
        <pc:sldMkLst>
          <pc:docMk/>
          <pc:sldMk cId="1501630607" sldId="264"/>
        </pc:sldMkLst>
      </pc:sldChg>
      <pc:sldChg chg="addCm">
        <pc:chgData name="Laverman J.A. (Jan Albert)" userId="203666fd-34f9-4abb-b131-95795d5bbda7" providerId="ADAL" clId="{F8B160A9-FD7D-4B41-A0EF-87B1B52F47D9}" dt="2021-11-18T07:55:03.745" v="286" actId="1589"/>
        <pc:sldMkLst>
          <pc:docMk/>
          <pc:sldMk cId="1763302585" sldId="266"/>
        </pc:sldMkLst>
      </pc:sldChg>
      <pc:sldChg chg="modSp mod addCm modCm">
        <pc:chgData name="Laverman J.A. (Jan Albert)" userId="203666fd-34f9-4abb-b131-95795d5bbda7" providerId="ADAL" clId="{F8B160A9-FD7D-4B41-A0EF-87B1B52F47D9}" dt="2021-11-18T07:41:52.697" v="254"/>
        <pc:sldMkLst>
          <pc:docMk/>
          <pc:sldMk cId="141755971" sldId="270"/>
        </pc:sldMkLst>
        <pc:spChg chg="mod">
          <ac:chgData name="Laverman J.A. (Jan Albert)" userId="203666fd-34f9-4abb-b131-95795d5bbda7" providerId="ADAL" clId="{F8B160A9-FD7D-4B41-A0EF-87B1B52F47D9}" dt="2021-11-18T07:41:12.190" v="252" actId="6549"/>
          <ac:spMkLst>
            <pc:docMk/>
            <pc:sldMk cId="141755971" sldId="270"/>
            <ac:spMk id="3" creationId="{138E006A-768D-4C4B-953A-0F25DB0B077D}"/>
          </ac:spMkLst>
        </pc:spChg>
      </pc:sldChg>
      <pc:sldChg chg="addCm modCm">
        <pc:chgData name="Laverman J.A. (Jan Albert)" userId="203666fd-34f9-4abb-b131-95795d5bbda7" providerId="ADAL" clId="{F8B160A9-FD7D-4B41-A0EF-87B1B52F47D9}" dt="2021-11-18T07:38:00.198" v="194"/>
        <pc:sldMkLst>
          <pc:docMk/>
          <pc:sldMk cId="1557826272" sldId="273"/>
        </pc:sldMkLst>
      </pc:sldChg>
      <pc:sldChg chg="modSp mod addCm delCm modCm">
        <pc:chgData name="Laverman J.A. (Jan Albert)" userId="203666fd-34f9-4abb-b131-95795d5bbda7" providerId="ADAL" clId="{F8B160A9-FD7D-4B41-A0EF-87B1B52F47D9}" dt="2021-11-18T07:51:22.545" v="267" actId="1589"/>
        <pc:sldMkLst>
          <pc:docMk/>
          <pc:sldMk cId="2928603819" sldId="387"/>
        </pc:sldMkLst>
        <pc:spChg chg="mod">
          <ac:chgData name="Laverman J.A. (Jan Albert)" userId="203666fd-34f9-4abb-b131-95795d5bbda7" providerId="ADAL" clId="{F8B160A9-FD7D-4B41-A0EF-87B1B52F47D9}" dt="2021-11-17T10:46:26.550" v="171" actId="6549"/>
          <ac:spMkLst>
            <pc:docMk/>
            <pc:sldMk cId="2928603819" sldId="387"/>
            <ac:spMk id="10" creationId="{7A96B91A-E63C-4273-A974-2098B0604755}"/>
          </ac:spMkLst>
        </pc:spChg>
      </pc:sldChg>
      <pc:sldChg chg="addCm modCm">
        <pc:chgData name="Laverman J.A. (Jan Albert)" userId="203666fd-34f9-4abb-b131-95795d5bbda7" providerId="ADAL" clId="{F8B160A9-FD7D-4B41-A0EF-87B1B52F47D9}" dt="2021-11-18T07:49:16.345" v="261"/>
        <pc:sldMkLst>
          <pc:docMk/>
          <pc:sldMk cId="432101729" sldId="406"/>
        </pc:sldMkLst>
      </pc:sldChg>
      <pc:sldChg chg="addCm modCm">
        <pc:chgData name="Laverman J.A. (Jan Albert)" userId="203666fd-34f9-4abb-b131-95795d5bbda7" providerId="ADAL" clId="{F8B160A9-FD7D-4B41-A0EF-87B1B52F47D9}" dt="2021-11-17T10:40:29.823" v="119" actId="1589"/>
        <pc:sldMkLst>
          <pc:docMk/>
          <pc:sldMk cId="2105789218" sldId="407"/>
        </pc:sldMkLst>
      </pc:sldChg>
      <pc:sldChg chg="modSp mod addCm modCm">
        <pc:chgData name="Laverman J.A. (Jan Albert)" userId="203666fd-34f9-4abb-b131-95795d5bbda7" providerId="ADAL" clId="{F8B160A9-FD7D-4B41-A0EF-87B1B52F47D9}" dt="2021-11-18T07:56:31.971" v="294"/>
        <pc:sldMkLst>
          <pc:docMk/>
          <pc:sldMk cId="2898893504" sldId="409"/>
        </pc:sldMkLst>
        <pc:spChg chg="mod">
          <ac:chgData name="Laverman J.A. (Jan Albert)" userId="203666fd-34f9-4abb-b131-95795d5bbda7" providerId="ADAL" clId="{F8B160A9-FD7D-4B41-A0EF-87B1B52F47D9}" dt="2021-11-18T07:55:43.505" v="292" actId="6549"/>
          <ac:spMkLst>
            <pc:docMk/>
            <pc:sldMk cId="2898893504" sldId="409"/>
            <ac:spMk id="3" creationId="{4A223BF2-0717-441F-9AFD-78DCA71A99D9}"/>
          </ac:spMkLst>
        </pc:spChg>
      </pc:sldChg>
      <pc:sldChg chg="modSp mod addCm modCm">
        <pc:chgData name="Laverman J.A. (Jan Albert)" userId="203666fd-34f9-4abb-b131-95795d5bbda7" providerId="ADAL" clId="{F8B160A9-FD7D-4B41-A0EF-87B1B52F47D9}" dt="2021-11-18T07:52:24.957" v="273"/>
        <pc:sldMkLst>
          <pc:docMk/>
          <pc:sldMk cId="1985085177" sldId="412"/>
        </pc:sldMkLst>
        <pc:spChg chg="mod">
          <ac:chgData name="Laverman J.A. (Jan Albert)" userId="203666fd-34f9-4abb-b131-95795d5bbda7" providerId="ADAL" clId="{F8B160A9-FD7D-4B41-A0EF-87B1B52F47D9}" dt="2021-11-18T07:51:55.956" v="271" actId="20577"/>
          <ac:spMkLst>
            <pc:docMk/>
            <pc:sldMk cId="1985085177" sldId="412"/>
            <ac:spMk id="3" creationId="{8B1E0702-7236-496D-A8EF-88BA510B6A29}"/>
          </ac:spMkLst>
        </pc:spChg>
      </pc:sldChg>
      <pc:sldChg chg="modSp mod addCm modCm">
        <pc:chgData name="Laverman J.A. (Jan Albert)" userId="203666fd-34f9-4abb-b131-95795d5bbda7" providerId="ADAL" clId="{F8B160A9-FD7D-4B41-A0EF-87B1B52F47D9}" dt="2021-11-18T07:48:32.921" v="259"/>
        <pc:sldMkLst>
          <pc:docMk/>
          <pc:sldMk cId="806921261" sldId="416"/>
        </pc:sldMkLst>
        <pc:spChg chg="mod">
          <ac:chgData name="Laverman J.A. (Jan Albert)" userId="203666fd-34f9-4abb-b131-95795d5bbda7" providerId="ADAL" clId="{F8B160A9-FD7D-4B41-A0EF-87B1B52F47D9}" dt="2021-11-18T07:43:12.431" v="255" actId="12"/>
          <ac:spMkLst>
            <pc:docMk/>
            <pc:sldMk cId="806921261" sldId="416"/>
            <ac:spMk id="3" creationId="{3F3EB4AC-9008-44A9-A36D-B7E5187AAFBD}"/>
          </ac:spMkLst>
        </pc:spChg>
      </pc:sldChg>
      <pc:sldChg chg="addCm modCm">
        <pc:chgData name="Laverman J.A. (Jan Albert)" userId="203666fd-34f9-4abb-b131-95795d5bbda7" providerId="ADAL" clId="{F8B160A9-FD7D-4B41-A0EF-87B1B52F47D9}" dt="2021-11-17T10:35:55.922" v="20"/>
        <pc:sldMkLst>
          <pc:docMk/>
          <pc:sldMk cId="3713453248" sldId="417"/>
        </pc:sldMkLst>
      </pc:sldChg>
    </pc:docChg>
  </pc:docChgLst>
  <pc:docChgLst>
    <pc:chgData name="Docters W. (Wendy)" userId="S::w.docters@gasunie.nl::fe7078a2-ed09-4d6b-bc1e-143751fad438" providerId="AD" clId="Web-{F2130075-C565-4186-8FB6-CAF095231809}"/>
    <pc:docChg chg="addSld delSld modSld sldOrd">
      <pc:chgData name="Docters W. (Wendy)" userId="S::w.docters@gasunie.nl::fe7078a2-ed09-4d6b-bc1e-143751fad438" providerId="AD" clId="Web-{F2130075-C565-4186-8FB6-CAF095231809}" dt="2021-11-08T14:50:33.864" v="720" actId="20577"/>
      <pc:docMkLst>
        <pc:docMk/>
      </pc:docMkLst>
      <pc:sldChg chg="addSp delSp modSp">
        <pc:chgData name="Docters W. (Wendy)" userId="S::w.docters@gasunie.nl::fe7078a2-ed09-4d6b-bc1e-143751fad438" providerId="AD" clId="Web-{F2130075-C565-4186-8FB6-CAF095231809}" dt="2021-11-08T14:09:40.303" v="710" actId="20577"/>
        <pc:sldMkLst>
          <pc:docMk/>
          <pc:sldMk cId="2649799624" sldId="259"/>
        </pc:sldMkLst>
        <pc:spChg chg="add mod">
          <ac:chgData name="Docters W. (Wendy)" userId="S::w.docters@gasunie.nl::fe7078a2-ed09-4d6b-bc1e-143751fad438" providerId="AD" clId="Web-{F2130075-C565-4186-8FB6-CAF095231809}" dt="2021-11-08T14:09:21.052" v="707" actId="1076"/>
          <ac:spMkLst>
            <pc:docMk/>
            <pc:sldMk cId="2649799624" sldId="259"/>
            <ac:spMk id="8" creationId="{07D17111-1B5B-484C-AF9A-8DEE5931A4CA}"/>
          </ac:spMkLst>
        </pc:spChg>
        <pc:spChg chg="add mod">
          <ac:chgData name="Docters W. (Wendy)" userId="S::w.docters@gasunie.nl::fe7078a2-ed09-4d6b-bc1e-143751fad438" providerId="AD" clId="Web-{F2130075-C565-4186-8FB6-CAF095231809}" dt="2021-11-08T14:09:40.303" v="710" actId="20577"/>
          <ac:spMkLst>
            <pc:docMk/>
            <pc:sldMk cId="2649799624" sldId="259"/>
            <ac:spMk id="9" creationId="{D146C6B4-2B19-44B5-B85E-26EAF8FE4369}"/>
          </ac:spMkLst>
        </pc:spChg>
        <pc:spChg chg="add del mod">
          <ac:chgData name="Docters W. (Wendy)" userId="S::w.docters@gasunie.nl::fe7078a2-ed09-4d6b-bc1e-143751fad438" providerId="AD" clId="Web-{F2130075-C565-4186-8FB6-CAF095231809}" dt="2021-11-08T14:09:08.036" v="705"/>
          <ac:spMkLst>
            <pc:docMk/>
            <pc:sldMk cId="2649799624" sldId="259"/>
            <ac:spMk id="14" creationId="{00000000-0000-0000-0000-000000000000}"/>
          </ac:spMkLst>
        </pc:spChg>
      </pc:sldChg>
      <pc:sldChg chg="modSp addCm">
        <pc:chgData name="Docters W. (Wendy)" userId="S::w.docters@gasunie.nl::fe7078a2-ed09-4d6b-bc1e-143751fad438" providerId="AD" clId="Web-{F2130075-C565-4186-8FB6-CAF095231809}" dt="2021-11-08T14:50:33.864" v="720" actId="20577"/>
        <pc:sldMkLst>
          <pc:docMk/>
          <pc:sldMk cId="1711720915" sldId="261"/>
        </pc:sldMkLst>
        <pc:spChg chg="mod">
          <ac:chgData name="Docters W. (Wendy)" userId="S::w.docters@gasunie.nl::fe7078a2-ed09-4d6b-bc1e-143751fad438" providerId="AD" clId="Web-{F2130075-C565-4186-8FB6-CAF095231809}" dt="2021-11-08T14:50:33.864" v="720" actId="20577"/>
          <ac:spMkLst>
            <pc:docMk/>
            <pc:sldMk cId="1711720915" sldId="261"/>
            <ac:spMk id="11" creationId="{0EF0D5F1-5A1C-4688-9AD7-EBC065FD4797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0:40.861" v="575" actId="14100"/>
        <pc:sldMkLst>
          <pc:docMk/>
          <pc:sldMk cId="2861170074" sldId="263"/>
        </pc:sldMkLst>
        <pc:spChg chg="mod">
          <ac:chgData name="Docters W. (Wendy)" userId="S::w.docters@gasunie.nl::fe7078a2-ed09-4d6b-bc1e-143751fad438" providerId="AD" clId="Web-{F2130075-C565-4186-8FB6-CAF095231809}" dt="2021-11-08T13:50:40.861" v="575" actId="14100"/>
          <ac:spMkLst>
            <pc:docMk/>
            <pc:sldMk cId="2861170074" sldId="263"/>
            <ac:spMk id="3" creationId="{01B43357-4D71-43FD-8230-5B0BD33F21EC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6:43.575" v="624" actId="20577"/>
        <pc:sldMkLst>
          <pc:docMk/>
          <pc:sldMk cId="1501630607" sldId="264"/>
        </pc:sldMkLst>
        <pc:spChg chg="mod">
          <ac:chgData name="Docters W. (Wendy)" userId="S::w.docters@gasunie.nl::fe7078a2-ed09-4d6b-bc1e-143751fad438" providerId="AD" clId="Web-{F2130075-C565-4186-8FB6-CAF095231809}" dt="2021-11-08T13:56:43.575" v="624" actId="20577"/>
          <ac:spMkLst>
            <pc:docMk/>
            <pc:sldMk cId="1501630607" sldId="264"/>
            <ac:spMk id="3" creationId="{08F65705-738D-46AA-AE7C-0DA62C8ACA8F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4:02:06.398" v="696" actId="20577"/>
        <pc:sldMkLst>
          <pc:docMk/>
          <pc:sldMk cId="3953777556" sldId="267"/>
        </pc:sldMkLst>
        <pc:spChg chg="mod">
          <ac:chgData name="Docters W. (Wendy)" userId="S::w.docters@gasunie.nl::fe7078a2-ed09-4d6b-bc1e-143751fad438" providerId="AD" clId="Web-{F2130075-C565-4186-8FB6-CAF095231809}" dt="2021-11-08T14:02:06.398" v="696" actId="20577"/>
          <ac:spMkLst>
            <pc:docMk/>
            <pc:sldMk cId="3953777556" sldId="267"/>
            <ac:spMk id="3" creationId="{5B1EDFE8-F2BD-4B43-B214-D4EC2C0322D5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3:34.288" v="616" actId="20577"/>
        <pc:sldMkLst>
          <pc:docMk/>
          <pc:sldMk cId="1903989417" sldId="268"/>
        </pc:sldMkLst>
        <pc:spChg chg="mod">
          <ac:chgData name="Docters W. (Wendy)" userId="S::w.docters@gasunie.nl::fe7078a2-ed09-4d6b-bc1e-143751fad438" providerId="AD" clId="Web-{F2130075-C565-4186-8FB6-CAF095231809}" dt="2021-11-08T13:53:34.288" v="616" actId="20577"/>
          <ac:spMkLst>
            <pc:docMk/>
            <pc:sldMk cId="1903989417" sldId="268"/>
            <ac:spMk id="11" creationId="{7ADD1A63-0D49-4A45-8BEB-34F4A1EF5594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2:24.739" v="595" actId="20577"/>
        <pc:sldMkLst>
          <pc:docMk/>
          <pc:sldMk cId="4059128573" sldId="269"/>
        </pc:sldMkLst>
        <pc:spChg chg="mod">
          <ac:chgData name="Docters W. (Wendy)" userId="S::w.docters@gasunie.nl::fe7078a2-ed09-4d6b-bc1e-143751fad438" providerId="AD" clId="Web-{F2130075-C565-4186-8FB6-CAF095231809}" dt="2021-11-08T13:52:24.739" v="595" actId="20577"/>
          <ac:spMkLst>
            <pc:docMk/>
            <pc:sldMk cId="4059128573" sldId="269"/>
            <ac:spMk id="11" creationId="{61F16A95-BFA6-4206-8E1F-C8690381DF7F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4:10:42.992" v="716" actId="20577"/>
        <pc:sldMkLst>
          <pc:docMk/>
          <pc:sldMk cId="141755971" sldId="270"/>
        </pc:sldMkLst>
        <pc:spChg chg="mod">
          <ac:chgData name="Docters W. (Wendy)" userId="S::w.docters@gasunie.nl::fe7078a2-ed09-4d6b-bc1e-143751fad438" providerId="AD" clId="Web-{F2130075-C565-4186-8FB6-CAF095231809}" dt="2021-11-08T14:10:42.992" v="716" actId="20577"/>
          <ac:spMkLst>
            <pc:docMk/>
            <pc:sldMk cId="141755971" sldId="270"/>
            <ac:spMk id="3" creationId="{138E006A-768D-4C4B-953A-0F25DB0B077D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41:33.766" v="404" actId="20577"/>
        <pc:sldMkLst>
          <pc:docMk/>
          <pc:sldMk cId="2418237012" sldId="272"/>
        </pc:sldMkLst>
        <pc:spChg chg="mod">
          <ac:chgData name="Docters W. (Wendy)" userId="S::w.docters@gasunie.nl::fe7078a2-ed09-4d6b-bc1e-143751fad438" providerId="AD" clId="Web-{F2130075-C565-4186-8FB6-CAF095231809}" dt="2021-11-08T13:41:33.766" v="404" actId="20577"/>
          <ac:spMkLst>
            <pc:docMk/>
            <pc:sldMk cId="2418237012" sldId="272"/>
            <ac:spMk id="3" creationId="{EA377DE2-BDAA-4850-86B4-4C3028C25150}"/>
          </ac:spMkLst>
        </pc:spChg>
      </pc:sldChg>
      <pc:sldChg chg="modSp addCm modCm">
        <pc:chgData name="Docters W. (Wendy)" userId="S::w.docters@gasunie.nl::fe7078a2-ed09-4d6b-bc1e-143751fad438" providerId="AD" clId="Web-{F2130075-C565-4186-8FB6-CAF095231809}" dt="2021-11-08T13:52:30.739" v="596"/>
        <pc:sldMkLst>
          <pc:docMk/>
          <pc:sldMk cId="1557826272" sldId="273"/>
        </pc:sldMkLst>
        <pc:spChg chg="mod">
          <ac:chgData name="Docters W. (Wendy)" userId="S::w.docters@gasunie.nl::fe7078a2-ed09-4d6b-bc1e-143751fad438" providerId="AD" clId="Web-{F2130075-C565-4186-8FB6-CAF095231809}" dt="2021-11-08T13:41:15.843" v="401" actId="20577"/>
          <ac:spMkLst>
            <pc:docMk/>
            <pc:sldMk cId="1557826272" sldId="273"/>
            <ac:spMk id="3" creationId="{EF9DE193-05DC-41CE-808A-22E82554CB30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2:41.568" v="599" actId="20577"/>
        <pc:sldMkLst>
          <pc:docMk/>
          <pc:sldMk cId="730648332" sldId="275"/>
        </pc:sldMkLst>
        <pc:spChg chg="mod">
          <ac:chgData name="Docters W. (Wendy)" userId="S::w.docters@gasunie.nl::fe7078a2-ed09-4d6b-bc1e-143751fad438" providerId="AD" clId="Web-{F2130075-C565-4186-8FB6-CAF095231809}" dt="2021-11-08T13:52:41.568" v="599" actId="20577"/>
          <ac:spMkLst>
            <pc:docMk/>
            <pc:sldMk cId="730648332" sldId="275"/>
            <ac:spMk id="11" creationId="{61F16A95-BFA6-4206-8E1F-C8690381DF7F}"/>
          </ac:spMkLst>
        </pc:spChg>
      </pc:sldChg>
      <pc:sldChg chg="modSp addCm">
        <pc:chgData name="Docters W. (Wendy)" userId="S::w.docters@gasunie.nl::fe7078a2-ed09-4d6b-bc1e-143751fad438" providerId="AD" clId="Web-{F2130075-C565-4186-8FB6-CAF095231809}" dt="2021-11-08T13:48:26.951" v="563" actId="20577"/>
        <pc:sldMkLst>
          <pc:docMk/>
          <pc:sldMk cId="239166997" sldId="374"/>
        </pc:sldMkLst>
        <pc:spChg chg="mod">
          <ac:chgData name="Docters W. (Wendy)" userId="S::w.docters@gasunie.nl::fe7078a2-ed09-4d6b-bc1e-143751fad438" providerId="AD" clId="Web-{F2130075-C565-4186-8FB6-CAF095231809}" dt="2021-11-08T13:44:06.880" v="457" actId="1076"/>
          <ac:spMkLst>
            <pc:docMk/>
            <pc:sldMk cId="239166997" sldId="374"/>
            <ac:spMk id="2" creationId="{4C59B7F3-BB0A-445D-8198-9D1EC42BB25C}"/>
          </ac:spMkLst>
        </pc:spChg>
        <pc:spChg chg="mod">
          <ac:chgData name="Docters W. (Wendy)" userId="S::w.docters@gasunie.nl::fe7078a2-ed09-4d6b-bc1e-143751fad438" providerId="AD" clId="Web-{F2130075-C565-4186-8FB6-CAF095231809}" dt="2021-11-08T13:48:26.951" v="563" actId="20577"/>
          <ac:spMkLst>
            <pc:docMk/>
            <pc:sldMk cId="239166997" sldId="374"/>
            <ac:spMk id="12" creationId="{09D0CEEA-DE88-47FA-BD42-2A6B160B983E}"/>
          </ac:spMkLst>
        </pc:spChg>
        <pc:picChg chg="mod">
          <ac:chgData name="Docters W. (Wendy)" userId="S::w.docters@gasunie.nl::fe7078a2-ed09-4d6b-bc1e-143751fad438" providerId="AD" clId="Web-{F2130075-C565-4186-8FB6-CAF095231809}" dt="2021-11-08T13:44:18.505" v="491" actId="14100"/>
          <ac:picMkLst>
            <pc:docMk/>
            <pc:sldMk cId="239166997" sldId="374"/>
            <ac:picMk id="10" creationId="{3C989F3A-A467-48FA-893D-A51C03EE1876}"/>
          </ac:picMkLst>
        </pc:picChg>
        <pc:picChg chg="mod">
          <ac:chgData name="Docters W. (Wendy)" userId="S::w.docters@gasunie.nl::fe7078a2-ed09-4d6b-bc1e-143751fad438" providerId="AD" clId="Web-{F2130075-C565-4186-8FB6-CAF095231809}" dt="2021-11-08T13:44:18.537" v="492" actId="14100"/>
          <ac:picMkLst>
            <pc:docMk/>
            <pc:sldMk cId="239166997" sldId="374"/>
            <ac:picMk id="11" creationId="{8D152208-EFBF-4D3E-9099-BAC3299874CA}"/>
          </ac:picMkLst>
        </pc:picChg>
        <pc:picChg chg="mod">
          <ac:chgData name="Docters W. (Wendy)" userId="S::w.docters@gasunie.nl::fe7078a2-ed09-4d6b-bc1e-143751fad438" providerId="AD" clId="Web-{F2130075-C565-4186-8FB6-CAF095231809}" dt="2021-11-08T13:44:18.568" v="493" actId="14100"/>
          <ac:picMkLst>
            <pc:docMk/>
            <pc:sldMk cId="239166997" sldId="374"/>
            <ac:picMk id="15" creationId="{CAC378A3-1642-44EF-AA7E-4EA2C94964EF}"/>
          </ac:picMkLst>
        </pc:picChg>
        <pc:picChg chg="mod">
          <ac:chgData name="Docters W. (Wendy)" userId="S::w.docters@gasunie.nl::fe7078a2-ed09-4d6b-bc1e-143751fad438" providerId="AD" clId="Web-{F2130075-C565-4186-8FB6-CAF095231809}" dt="2021-11-08T13:44:18.599" v="494" actId="14100"/>
          <ac:picMkLst>
            <pc:docMk/>
            <pc:sldMk cId="239166997" sldId="374"/>
            <ac:picMk id="16" creationId="{CDA83A1F-1D25-4EC8-A7F8-A57AC458A0DB}"/>
          </ac:picMkLst>
        </pc:picChg>
        <pc:picChg chg="mod">
          <ac:chgData name="Docters W. (Wendy)" userId="S::w.docters@gasunie.nl::fe7078a2-ed09-4d6b-bc1e-143751fad438" providerId="AD" clId="Web-{F2130075-C565-4186-8FB6-CAF095231809}" dt="2021-11-08T13:44:18.630" v="495" actId="14100"/>
          <ac:picMkLst>
            <pc:docMk/>
            <pc:sldMk cId="239166997" sldId="374"/>
            <ac:picMk id="17" creationId="{832F1B94-BB44-421B-BDF0-F62BC0FD9F83}"/>
          </ac:picMkLst>
        </pc:picChg>
      </pc:sldChg>
      <pc:sldChg chg="addSp delSp modSp ord addCm delCm">
        <pc:chgData name="Docters W. (Wendy)" userId="S::w.docters@gasunie.nl::fe7078a2-ed09-4d6b-bc1e-143751fad438" providerId="AD" clId="Web-{F2130075-C565-4186-8FB6-CAF095231809}" dt="2021-11-08T13:31:11.950" v="390" actId="20577"/>
        <pc:sldMkLst>
          <pc:docMk/>
          <pc:sldMk cId="2928603819" sldId="387"/>
        </pc:sldMkLst>
        <pc:spChg chg="mod">
          <ac:chgData name="Docters W. (Wendy)" userId="S::w.docters@gasunie.nl::fe7078a2-ed09-4d6b-bc1e-143751fad438" providerId="AD" clId="Web-{F2130075-C565-4186-8FB6-CAF095231809}" dt="2021-11-08T13:22:59.997" v="305" actId="20577"/>
          <ac:spMkLst>
            <pc:docMk/>
            <pc:sldMk cId="2928603819" sldId="387"/>
            <ac:spMk id="2" creationId="{32614C39-6B21-4098-9ECA-37FF2C808679}"/>
          </ac:spMkLst>
        </pc:spChg>
        <pc:spChg chg="add del mod">
          <ac:chgData name="Docters W. (Wendy)" userId="S::w.docters@gasunie.nl::fe7078a2-ed09-4d6b-bc1e-143751fad438" providerId="AD" clId="Web-{F2130075-C565-4186-8FB6-CAF095231809}" dt="2021-11-08T13:23:28.154" v="312" actId="1076"/>
          <ac:spMkLst>
            <pc:docMk/>
            <pc:sldMk cId="2928603819" sldId="387"/>
            <ac:spMk id="5" creationId="{379ED175-1BD3-4D11-BF01-915FF58DAEF1}"/>
          </ac:spMkLst>
        </pc:spChg>
        <pc:spChg chg="add mod">
          <ac:chgData name="Docters W. (Wendy)" userId="S::w.docters@gasunie.nl::fe7078a2-ed09-4d6b-bc1e-143751fad438" providerId="AD" clId="Web-{F2130075-C565-4186-8FB6-CAF095231809}" dt="2021-11-08T13:31:11.950" v="390" actId="20577"/>
          <ac:spMkLst>
            <pc:docMk/>
            <pc:sldMk cId="2928603819" sldId="387"/>
            <ac:spMk id="7" creationId="{9E6A8672-B58D-46F0-9ACD-E5AD454486A4}"/>
          </ac:spMkLst>
        </pc:spChg>
        <pc:picChg chg="mod">
          <ac:chgData name="Docters W. (Wendy)" userId="S::w.docters@gasunie.nl::fe7078a2-ed09-4d6b-bc1e-143751fad438" providerId="AD" clId="Web-{F2130075-C565-4186-8FB6-CAF095231809}" dt="2021-11-08T13:23:21.560" v="310" actId="1076"/>
          <ac:picMkLst>
            <pc:docMk/>
            <pc:sldMk cId="2928603819" sldId="387"/>
            <ac:picMk id="9" creationId="{09F03B5D-02B5-4822-9623-09D4CCF1C126}"/>
          </ac:picMkLst>
        </pc:picChg>
      </pc:sldChg>
      <pc:sldChg chg="addCm">
        <pc:chgData name="Docters W. (Wendy)" userId="S::w.docters@gasunie.nl::fe7078a2-ed09-4d6b-bc1e-143751fad438" providerId="AD" clId="Web-{F2130075-C565-4186-8FB6-CAF095231809}" dt="2021-11-08T13:32:06.779" v="391"/>
        <pc:sldMkLst>
          <pc:docMk/>
          <pc:sldMk cId="432101729" sldId="406"/>
        </pc:sldMkLst>
      </pc:sldChg>
      <pc:sldChg chg="modSp">
        <pc:chgData name="Docters W. (Wendy)" userId="S::w.docters@gasunie.nl::fe7078a2-ed09-4d6b-bc1e-143751fad438" providerId="AD" clId="Web-{F2130075-C565-4186-8FB6-CAF095231809}" dt="2021-11-08T13:52:51.818" v="602" actId="20577"/>
        <pc:sldMkLst>
          <pc:docMk/>
          <pc:sldMk cId="2105789218" sldId="407"/>
        </pc:sldMkLst>
        <pc:spChg chg="mod">
          <ac:chgData name="Docters W. (Wendy)" userId="S::w.docters@gasunie.nl::fe7078a2-ed09-4d6b-bc1e-143751fad438" providerId="AD" clId="Web-{F2130075-C565-4186-8FB6-CAF095231809}" dt="2021-11-08T13:52:51.818" v="602" actId="20577"/>
          <ac:spMkLst>
            <pc:docMk/>
            <pc:sldMk cId="2105789218" sldId="407"/>
            <ac:spMk id="11" creationId="{61F16A95-BFA6-4206-8E1F-C8690381DF7F}"/>
          </ac:spMkLst>
        </pc:spChg>
      </pc:sldChg>
      <pc:sldChg chg="modSp">
        <pc:chgData name="Docters W. (Wendy)" userId="S::w.docters@gasunie.nl::fe7078a2-ed09-4d6b-bc1e-143751fad438" providerId="AD" clId="Web-{F2130075-C565-4186-8FB6-CAF095231809}" dt="2021-11-08T13:59:13.502" v="674" actId="20577"/>
        <pc:sldMkLst>
          <pc:docMk/>
          <pc:sldMk cId="1454906176" sldId="408"/>
        </pc:sldMkLst>
        <pc:spChg chg="mod">
          <ac:chgData name="Docters W. (Wendy)" userId="S::w.docters@gasunie.nl::fe7078a2-ed09-4d6b-bc1e-143751fad438" providerId="AD" clId="Web-{F2130075-C565-4186-8FB6-CAF095231809}" dt="2021-11-08T13:59:13.502" v="674" actId="20577"/>
          <ac:spMkLst>
            <pc:docMk/>
            <pc:sldMk cId="1454906176" sldId="408"/>
            <ac:spMk id="3" creationId="{5B1EDFE8-F2BD-4B43-B214-D4EC2C0322D5}"/>
          </ac:spMkLst>
        </pc:spChg>
      </pc:sldChg>
      <pc:sldChg chg="modSp delCm">
        <pc:chgData name="Docters W. (Wendy)" userId="S::w.docters@gasunie.nl::fe7078a2-ed09-4d6b-bc1e-143751fad438" providerId="AD" clId="Web-{F2130075-C565-4186-8FB6-CAF095231809}" dt="2021-11-08T14:00:19.129" v="691" actId="20577"/>
        <pc:sldMkLst>
          <pc:docMk/>
          <pc:sldMk cId="2898893504" sldId="409"/>
        </pc:sldMkLst>
        <pc:spChg chg="mod">
          <ac:chgData name="Docters W. (Wendy)" userId="S::w.docters@gasunie.nl::fe7078a2-ed09-4d6b-bc1e-143751fad438" providerId="AD" clId="Web-{F2130075-C565-4186-8FB6-CAF095231809}" dt="2021-11-08T14:00:19.129" v="691" actId="20577"/>
          <ac:spMkLst>
            <pc:docMk/>
            <pc:sldMk cId="2898893504" sldId="409"/>
            <ac:spMk id="3" creationId="{4A223BF2-0717-441F-9AFD-78DCA71A99D9}"/>
          </ac:spMkLst>
        </pc:spChg>
      </pc:sldChg>
      <pc:sldChg chg="modSp add ord replId">
        <pc:chgData name="Docters W. (Wendy)" userId="S::w.docters@gasunie.nl::fe7078a2-ed09-4d6b-bc1e-143751fad438" providerId="AD" clId="Web-{F2130075-C565-4186-8FB6-CAF095231809}" dt="2021-11-08T13:22:48.262" v="292" actId="20577"/>
        <pc:sldMkLst>
          <pc:docMk/>
          <pc:sldMk cId="397373473" sldId="411"/>
        </pc:sldMkLst>
        <pc:spChg chg="mod">
          <ac:chgData name="Docters W. (Wendy)" userId="S::w.docters@gasunie.nl::fe7078a2-ed09-4d6b-bc1e-143751fad438" providerId="AD" clId="Web-{F2130075-C565-4186-8FB6-CAF095231809}" dt="2021-11-08T13:22:48.262" v="292" actId="20577"/>
          <ac:spMkLst>
            <pc:docMk/>
            <pc:sldMk cId="397373473" sldId="411"/>
            <ac:spMk id="2" creationId="{32614C39-6B21-4098-9ECA-37FF2C808679}"/>
          </ac:spMkLst>
        </pc:spChg>
      </pc:sldChg>
      <pc:sldChg chg="delSp modSp add replId delAnim delCm">
        <pc:chgData name="Docters W. (Wendy)" userId="S::w.docters@gasunie.nl::fe7078a2-ed09-4d6b-bc1e-143751fad438" providerId="AD" clId="Web-{F2130075-C565-4186-8FB6-CAF095231809}" dt="2021-11-08T13:58:41.001" v="666" actId="20577"/>
        <pc:sldMkLst>
          <pc:docMk/>
          <pc:sldMk cId="1985085177" sldId="412"/>
        </pc:sldMkLst>
        <pc:spChg chg="mod">
          <ac:chgData name="Docters W. (Wendy)" userId="S::w.docters@gasunie.nl::fe7078a2-ed09-4d6b-bc1e-143751fad438" providerId="AD" clId="Web-{F2130075-C565-4186-8FB6-CAF095231809}" dt="2021-11-08T13:49:12.983" v="572" actId="20577"/>
          <ac:spMkLst>
            <pc:docMk/>
            <pc:sldMk cId="1985085177" sldId="412"/>
            <ac:spMk id="2" creationId="{ECE0CC59-B1DD-4420-8CFD-FEF51DE81077}"/>
          </ac:spMkLst>
        </pc:spChg>
        <pc:spChg chg="mod">
          <ac:chgData name="Docters W. (Wendy)" userId="S::w.docters@gasunie.nl::fe7078a2-ed09-4d6b-bc1e-143751fad438" providerId="AD" clId="Web-{F2130075-C565-4186-8FB6-CAF095231809}" dt="2021-11-08T13:58:41.001" v="666" actId="20577"/>
          <ac:spMkLst>
            <pc:docMk/>
            <pc:sldMk cId="1985085177" sldId="412"/>
            <ac:spMk id="3" creationId="{8B1E0702-7236-496D-A8EF-88BA510B6A29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13"/>
          <ac:spMkLst>
            <pc:docMk/>
            <pc:sldMk cId="1985085177" sldId="412"/>
            <ac:spMk id="5" creationId="{68126C77-4926-434F-9948-107C4FA69CE4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12"/>
          <ac:spMkLst>
            <pc:docMk/>
            <pc:sldMk cId="1985085177" sldId="412"/>
            <ac:spMk id="10" creationId="{C8F9DE89-5ECB-41FA-8C73-762EFEAE8C13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11"/>
          <ac:spMkLst>
            <pc:docMk/>
            <pc:sldMk cId="1985085177" sldId="412"/>
            <ac:spMk id="11" creationId="{64F08B91-4540-421B-97A2-9CFCED6A38CA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10"/>
          <ac:spMkLst>
            <pc:docMk/>
            <pc:sldMk cId="1985085177" sldId="412"/>
            <ac:spMk id="12" creationId="{EB9F90AD-1031-4E29-8B66-CE8A4CF41C4B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08"/>
          <ac:spMkLst>
            <pc:docMk/>
            <pc:sldMk cId="1985085177" sldId="412"/>
            <ac:spMk id="15" creationId="{90F48550-CCA5-4C41-964F-CD3492C4F1F9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07"/>
          <ac:spMkLst>
            <pc:docMk/>
            <pc:sldMk cId="1985085177" sldId="412"/>
            <ac:spMk id="17" creationId="{999C5786-2C72-4235-B220-AE1C7252F1C0}"/>
          </ac:spMkLst>
        </pc:spChg>
        <pc:spChg chg="del">
          <ac:chgData name="Docters W. (Wendy)" userId="S::w.docters@gasunie.nl::fe7078a2-ed09-4d6b-bc1e-143751fad438" providerId="AD" clId="Web-{F2130075-C565-4186-8FB6-CAF095231809}" dt="2021-11-08T13:53:18.647" v="606"/>
          <ac:spMkLst>
            <pc:docMk/>
            <pc:sldMk cId="1985085177" sldId="412"/>
            <ac:spMk id="18" creationId="{CDF8A7C9-CE71-4F4C-B4AA-DAC2AEB65498}"/>
          </ac:spMkLst>
        </pc:spChg>
        <pc:cxnChg chg="del">
          <ac:chgData name="Docters W. (Wendy)" userId="S::w.docters@gasunie.nl::fe7078a2-ed09-4d6b-bc1e-143751fad438" providerId="AD" clId="Web-{F2130075-C565-4186-8FB6-CAF095231809}" dt="2021-11-08T13:53:18.647" v="609"/>
          <ac:cxnSpMkLst>
            <pc:docMk/>
            <pc:sldMk cId="1985085177" sldId="412"/>
            <ac:cxnSpMk id="14" creationId="{BED8CDF9-1560-40A8-AC38-3E8A1396E72C}"/>
          </ac:cxnSpMkLst>
        </pc:cxnChg>
      </pc:sldChg>
      <pc:sldChg chg="add del replId">
        <pc:chgData name="Docters W. (Wendy)" userId="S::w.docters@gasunie.nl::fe7078a2-ed09-4d6b-bc1e-143751fad438" providerId="AD" clId="Web-{F2130075-C565-4186-8FB6-CAF095231809}" dt="2021-11-08T13:48:58.561" v="565"/>
        <pc:sldMkLst>
          <pc:docMk/>
          <pc:sldMk cId="2099833073" sldId="412"/>
        </pc:sldMkLst>
      </pc:sldChg>
      <pc:sldChg chg="add del replId">
        <pc:chgData name="Docters W. (Wendy)" userId="S::w.docters@gasunie.nl::fe7078a2-ed09-4d6b-bc1e-143751fad438" providerId="AD" clId="Web-{F2130075-C565-4186-8FB6-CAF095231809}" dt="2021-11-08T14:09:51.412" v="711"/>
        <pc:sldMkLst>
          <pc:docMk/>
          <pc:sldMk cId="1586290153" sldId="413"/>
        </pc:sldMkLst>
      </pc:sldChg>
    </pc:docChg>
  </pc:docChgLst>
  <pc:docChgLst>
    <pc:chgData name="Docters W. (Wendy)" userId="S::w.docters@gasunie.nl::fe7078a2-ed09-4d6b-bc1e-143751fad438" providerId="AD" clId="Web-{F5F48989-148C-62DF-65DE-7ACAE71DACC8}"/>
    <pc:docChg chg="">
      <pc:chgData name="Docters W. (Wendy)" userId="S::w.docters@gasunie.nl::fe7078a2-ed09-4d6b-bc1e-143751fad438" providerId="AD" clId="Web-{F5F48989-148C-62DF-65DE-7ACAE71DACC8}" dt="2021-11-16T13:13:29.750" v="0"/>
      <pc:docMkLst>
        <pc:docMk/>
      </pc:docMkLst>
      <pc:sldChg chg="addCm">
        <pc:chgData name="Docters W. (Wendy)" userId="S::w.docters@gasunie.nl::fe7078a2-ed09-4d6b-bc1e-143751fad438" providerId="AD" clId="Web-{F5F48989-148C-62DF-65DE-7ACAE71DACC8}" dt="2021-11-16T13:13:29.750" v="0"/>
        <pc:sldMkLst>
          <pc:docMk/>
          <pc:sldMk cId="684658094" sldId="415"/>
        </pc:sldMkLst>
      </pc:sldChg>
    </pc:docChg>
  </pc:docChgLst>
  <pc:docChgLst>
    <pc:chgData name="Docters W. (Wendy)" userId="S::w.docters@gasunie.nl::fe7078a2-ed09-4d6b-bc1e-143751fad438" providerId="AD" clId="Web-{7F58F367-70DC-8E38-8A4E-C91CDE138B5C}"/>
    <pc:docChg chg="">
      <pc:chgData name="Docters W. (Wendy)" userId="S::w.docters@gasunie.nl::fe7078a2-ed09-4d6b-bc1e-143751fad438" providerId="AD" clId="Web-{7F58F367-70DC-8E38-8A4E-C91CDE138B5C}" dt="2021-11-16T13:14:00.117" v="0"/>
      <pc:docMkLst>
        <pc:docMk/>
      </pc:docMkLst>
      <pc:sldChg chg="addCm">
        <pc:chgData name="Docters W. (Wendy)" userId="S::w.docters@gasunie.nl::fe7078a2-ed09-4d6b-bc1e-143751fad438" providerId="AD" clId="Web-{7F58F367-70DC-8E38-8A4E-C91CDE138B5C}" dt="2021-11-16T13:14:00.117" v="0"/>
        <pc:sldMkLst>
          <pc:docMk/>
          <pc:sldMk cId="432101729" sldId="406"/>
        </pc:sldMkLst>
      </pc:sldChg>
    </pc:docChg>
  </pc:docChgLst>
  <pc:docChgLst>
    <pc:chgData name="Spijkstra A. (Anne)" userId="S::a.spijkstra@gasunie.nl::5de4c281-4de2-4f17-a410-89ff978fbddf" providerId="AD" clId="Web-{829814D2-5682-DA86-464F-FFD7BF413A74}"/>
    <pc:docChg chg="modSld">
      <pc:chgData name="Spijkstra A. (Anne)" userId="S::a.spijkstra@gasunie.nl::5de4c281-4de2-4f17-a410-89ff978fbddf" providerId="AD" clId="Web-{829814D2-5682-DA86-464F-FFD7BF413A74}" dt="2021-11-24T10:06:21.360" v="6"/>
      <pc:docMkLst>
        <pc:docMk/>
      </pc:docMkLst>
      <pc:sldChg chg="delSp delAnim">
        <pc:chgData name="Spijkstra A. (Anne)" userId="S::a.spijkstra@gasunie.nl::5de4c281-4de2-4f17-a410-89ff978fbddf" providerId="AD" clId="Web-{829814D2-5682-DA86-464F-FFD7BF413A74}" dt="2021-11-24T10:06:21.360" v="6"/>
        <pc:sldMkLst>
          <pc:docMk/>
          <pc:sldMk cId="684658094" sldId="415"/>
        </pc:sldMkLst>
        <pc:spChg chg="del">
          <ac:chgData name="Spijkstra A. (Anne)" userId="S::a.spijkstra@gasunie.nl::5de4c281-4de2-4f17-a410-89ff978fbddf" providerId="AD" clId="Web-{829814D2-5682-DA86-464F-FFD7BF413A74}" dt="2021-11-24T10:06:21.360" v="6"/>
          <ac:spMkLst>
            <pc:docMk/>
            <pc:sldMk cId="684658094" sldId="415"/>
            <ac:spMk id="21" creationId="{E271B0E2-B4C4-478A-9563-9A93B69E4B01}"/>
          </ac:spMkLst>
        </pc:spChg>
      </pc:sldChg>
      <pc:sldChg chg="modSp">
        <pc:chgData name="Spijkstra A. (Anne)" userId="S::a.spijkstra@gasunie.nl::5de4c281-4de2-4f17-a410-89ff978fbddf" providerId="AD" clId="Web-{829814D2-5682-DA86-464F-FFD7BF413A74}" dt="2021-11-24T10:05:50.389" v="5" actId="20577"/>
        <pc:sldMkLst>
          <pc:docMk/>
          <pc:sldMk cId="806921261" sldId="416"/>
        </pc:sldMkLst>
        <pc:spChg chg="mod">
          <ac:chgData name="Spijkstra A. (Anne)" userId="S::a.spijkstra@gasunie.nl::5de4c281-4de2-4f17-a410-89ff978fbddf" providerId="AD" clId="Web-{829814D2-5682-DA86-464F-FFD7BF413A74}" dt="2021-11-24T10:05:50.389" v="5" actId="20577"/>
          <ac:spMkLst>
            <pc:docMk/>
            <pc:sldMk cId="806921261" sldId="416"/>
            <ac:spMk id="3" creationId="{3F3EB4AC-9008-44A9-A36D-B7E5187AAFBD}"/>
          </ac:spMkLst>
        </pc:spChg>
      </pc:sldChg>
    </pc:docChg>
  </pc:docChgLst>
  <pc:docChgLst>
    <pc:chgData name="Spijkstra A. (Anne)" userId="a390d97f-470e-4e54-abda-5922bd2c55d8" providerId="ADAL" clId="{48B1E71C-5C7B-4157-8B8C-51E800AE6EA0}"/>
    <pc:docChg chg="undo custSel addSld delSld modSld sldOrd">
      <pc:chgData name="Spijkstra A. (Anne)" userId="a390d97f-470e-4e54-abda-5922bd2c55d8" providerId="ADAL" clId="{48B1E71C-5C7B-4157-8B8C-51E800AE6EA0}" dt="2021-11-24T16:43:00.202" v="10075" actId="6549"/>
      <pc:docMkLst>
        <pc:docMk/>
      </pc:docMkLst>
      <pc:sldChg chg="delSp modSp mod">
        <pc:chgData name="Spijkstra A. (Anne)" userId="a390d97f-470e-4e54-abda-5922bd2c55d8" providerId="ADAL" clId="{48B1E71C-5C7B-4157-8B8C-51E800AE6EA0}" dt="2021-11-16T16:27:03.863" v="8249" actId="20577"/>
        <pc:sldMkLst>
          <pc:docMk/>
          <pc:sldMk cId="2649799624" sldId="259"/>
        </pc:sldMkLst>
        <pc:spChg chg="del">
          <ac:chgData name="Spijkstra A. (Anne)" userId="a390d97f-470e-4e54-abda-5922bd2c55d8" providerId="ADAL" clId="{48B1E71C-5C7B-4157-8B8C-51E800AE6EA0}" dt="2021-11-02T09:14:04.435" v="2" actId="478"/>
          <ac:spMkLst>
            <pc:docMk/>
            <pc:sldMk cId="2649799624" sldId="259"/>
            <ac:spMk id="5" creationId="{DFB2C494-DFF2-4C43-A8AB-2EFCBE37EB23}"/>
          </ac:spMkLst>
        </pc:spChg>
        <pc:spChg chg="mod">
          <ac:chgData name="Spijkstra A. (Anne)" userId="a390d97f-470e-4e54-abda-5922bd2c55d8" providerId="ADAL" clId="{48B1E71C-5C7B-4157-8B8C-51E800AE6EA0}" dt="2021-11-16T16:27:03.863" v="8249" actId="20577"/>
          <ac:spMkLst>
            <pc:docMk/>
            <pc:sldMk cId="2649799624" sldId="259"/>
            <ac:spMk id="8" creationId="{07D17111-1B5B-484C-AF9A-8DEE5931A4CA}"/>
          </ac:spMkLst>
        </pc:spChg>
        <pc:spChg chg="mod">
          <ac:chgData name="Spijkstra A. (Anne)" userId="a390d97f-470e-4e54-abda-5922bd2c55d8" providerId="ADAL" clId="{48B1E71C-5C7B-4157-8B8C-51E800AE6EA0}" dt="2021-11-16T14:15:45.934" v="7979" actId="6549"/>
          <ac:spMkLst>
            <pc:docMk/>
            <pc:sldMk cId="2649799624" sldId="259"/>
            <ac:spMk id="9" creationId="{D146C6B4-2B19-44B5-B85E-26EAF8FE4369}"/>
          </ac:spMkLst>
        </pc:spChg>
        <pc:spChg chg="mod">
          <ac:chgData name="Spijkstra A. (Anne)" userId="a390d97f-470e-4e54-abda-5922bd2c55d8" providerId="ADAL" clId="{48B1E71C-5C7B-4157-8B8C-51E800AE6EA0}" dt="2021-11-02T09:27:52.209" v="156" actId="20577"/>
          <ac:spMkLst>
            <pc:docMk/>
            <pc:sldMk cId="2649799624" sldId="259"/>
            <ac:spMk id="14" creationId="{00000000-0000-0000-0000-000000000000}"/>
          </ac:spMkLst>
        </pc:spChg>
        <pc:spChg chg="del mod">
          <ac:chgData name="Spijkstra A. (Anne)" userId="a390d97f-470e-4e54-abda-5922bd2c55d8" providerId="ADAL" clId="{48B1E71C-5C7B-4157-8B8C-51E800AE6EA0}" dt="2021-11-02T17:42:26.405" v="2198" actId="478"/>
          <ac:spMkLst>
            <pc:docMk/>
            <pc:sldMk cId="2649799624" sldId="259"/>
            <ac:spMk id="15" creationId="{00000000-0000-0000-0000-000000000000}"/>
          </ac:spMkLst>
        </pc:spChg>
      </pc:sldChg>
      <pc:sldChg chg="modSp mod delCm modCm">
        <pc:chgData name="Spijkstra A. (Anne)" userId="a390d97f-470e-4e54-abda-5922bd2c55d8" providerId="ADAL" clId="{48B1E71C-5C7B-4157-8B8C-51E800AE6EA0}" dt="2021-11-19T15:15:46.777" v="9934" actId="403"/>
        <pc:sldMkLst>
          <pc:docMk/>
          <pc:sldMk cId="1711720915" sldId="261"/>
        </pc:sldMkLst>
        <pc:spChg chg="mod">
          <ac:chgData name="Spijkstra A. (Anne)" userId="a390d97f-470e-4e54-abda-5922bd2c55d8" providerId="ADAL" clId="{48B1E71C-5C7B-4157-8B8C-51E800AE6EA0}" dt="2021-11-02T13:26:02.455" v="1543" actId="14100"/>
          <ac:spMkLst>
            <pc:docMk/>
            <pc:sldMk cId="1711720915" sldId="261"/>
            <ac:spMk id="10" creationId="{BED6A9D6-9F9C-40D5-9109-7E880E188B55}"/>
          </ac:spMkLst>
        </pc:spChg>
        <pc:spChg chg="mod">
          <ac:chgData name="Spijkstra A. (Anne)" userId="a390d97f-470e-4e54-abda-5922bd2c55d8" providerId="ADAL" clId="{48B1E71C-5C7B-4157-8B8C-51E800AE6EA0}" dt="2021-11-19T15:15:46.777" v="9934" actId="403"/>
          <ac:spMkLst>
            <pc:docMk/>
            <pc:sldMk cId="1711720915" sldId="261"/>
            <ac:spMk id="11" creationId="{0EF0D5F1-5A1C-4688-9AD7-EBC065FD4797}"/>
          </ac:spMkLst>
        </pc:spChg>
      </pc:sldChg>
      <pc:sldChg chg="modSp mod delCm">
        <pc:chgData name="Spijkstra A. (Anne)" userId="a390d97f-470e-4e54-abda-5922bd2c55d8" providerId="ADAL" clId="{48B1E71C-5C7B-4157-8B8C-51E800AE6EA0}" dt="2021-11-24T16:27:00.298" v="10016" actId="6549"/>
        <pc:sldMkLst>
          <pc:docMk/>
          <pc:sldMk cId="2861170074" sldId="263"/>
        </pc:sldMkLst>
        <pc:spChg chg="mod">
          <ac:chgData name="Spijkstra A. (Anne)" userId="a390d97f-470e-4e54-abda-5922bd2c55d8" providerId="ADAL" clId="{48B1E71C-5C7B-4157-8B8C-51E800AE6EA0}" dt="2021-11-02T16:56:44.102" v="2164" actId="20577"/>
          <ac:spMkLst>
            <pc:docMk/>
            <pc:sldMk cId="2861170074" sldId="263"/>
            <ac:spMk id="2" creationId="{7167B861-979F-4BEA-B784-B9BF80C157A0}"/>
          </ac:spMkLst>
        </pc:spChg>
        <pc:spChg chg="mod">
          <ac:chgData name="Spijkstra A. (Anne)" userId="a390d97f-470e-4e54-abda-5922bd2c55d8" providerId="ADAL" clId="{48B1E71C-5C7B-4157-8B8C-51E800AE6EA0}" dt="2021-11-24T16:27:00.298" v="10016" actId="6549"/>
          <ac:spMkLst>
            <pc:docMk/>
            <pc:sldMk cId="2861170074" sldId="263"/>
            <ac:spMk id="3" creationId="{01B43357-4D71-43FD-8230-5B0BD33F21EC}"/>
          </ac:spMkLst>
        </pc:spChg>
      </pc:sldChg>
      <pc:sldChg chg="modSp mod delCm">
        <pc:chgData name="Spijkstra A. (Anne)" userId="a390d97f-470e-4e54-abda-5922bd2c55d8" providerId="ADAL" clId="{48B1E71C-5C7B-4157-8B8C-51E800AE6EA0}" dt="2021-11-24T16:41:24.194" v="10065" actId="20577"/>
        <pc:sldMkLst>
          <pc:docMk/>
          <pc:sldMk cId="1501630607" sldId="264"/>
        </pc:sldMkLst>
        <pc:spChg chg="mod">
          <ac:chgData name="Spijkstra A. (Anne)" userId="a390d97f-470e-4e54-abda-5922bd2c55d8" providerId="ADAL" clId="{48B1E71C-5C7B-4157-8B8C-51E800AE6EA0}" dt="2021-11-02T16:56:50.300" v="2170" actId="20577"/>
          <ac:spMkLst>
            <pc:docMk/>
            <pc:sldMk cId="1501630607" sldId="264"/>
            <ac:spMk id="2" creationId="{797D8A59-8275-413C-A433-AD652BB52200}"/>
          </ac:spMkLst>
        </pc:spChg>
        <pc:spChg chg="mod">
          <ac:chgData name="Spijkstra A. (Anne)" userId="a390d97f-470e-4e54-abda-5922bd2c55d8" providerId="ADAL" clId="{48B1E71C-5C7B-4157-8B8C-51E800AE6EA0}" dt="2021-11-24T16:41:24.194" v="10065" actId="20577"/>
          <ac:spMkLst>
            <pc:docMk/>
            <pc:sldMk cId="1501630607" sldId="264"/>
            <ac:spMk id="3" creationId="{08F65705-738D-46AA-AE7C-0DA62C8ACA8F}"/>
          </ac:spMkLst>
        </pc:spChg>
      </pc:sldChg>
      <pc:sldChg chg="modSp mod delCm">
        <pc:chgData name="Spijkstra A. (Anne)" userId="a390d97f-470e-4e54-abda-5922bd2c55d8" providerId="ADAL" clId="{48B1E71C-5C7B-4157-8B8C-51E800AE6EA0}" dt="2021-11-24T16:28:33.644" v="10030" actId="6549"/>
        <pc:sldMkLst>
          <pc:docMk/>
          <pc:sldMk cId="1763302585" sldId="266"/>
        </pc:sldMkLst>
        <pc:spChg chg="mod">
          <ac:chgData name="Spijkstra A. (Anne)" userId="a390d97f-470e-4e54-abda-5922bd2c55d8" providerId="ADAL" clId="{48B1E71C-5C7B-4157-8B8C-51E800AE6EA0}" dt="2021-11-02T11:31:49.686" v="744" actId="1035"/>
          <ac:spMkLst>
            <pc:docMk/>
            <pc:sldMk cId="1763302585" sldId="266"/>
            <ac:spMk id="2" creationId="{29CA1681-6B7F-49BB-B4A1-A6134137BDC7}"/>
          </ac:spMkLst>
        </pc:spChg>
        <pc:spChg chg="mod">
          <ac:chgData name="Spijkstra A. (Anne)" userId="a390d97f-470e-4e54-abda-5922bd2c55d8" providerId="ADAL" clId="{48B1E71C-5C7B-4157-8B8C-51E800AE6EA0}" dt="2021-11-24T16:28:33.644" v="10030" actId="6549"/>
          <ac:spMkLst>
            <pc:docMk/>
            <pc:sldMk cId="1763302585" sldId="266"/>
            <ac:spMk id="3" creationId="{98540C1C-3AC0-4ED2-BADD-42F515525ACC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3953777556" sldId="267"/>
        </pc:sldMkLst>
        <pc:spChg chg="mod">
          <ac:chgData name="Spijkstra A. (Anne)" userId="a390d97f-470e-4e54-abda-5922bd2c55d8" providerId="ADAL" clId="{48B1E71C-5C7B-4157-8B8C-51E800AE6EA0}" dt="2021-11-02T11:31:43.476" v="728" actId="1035"/>
          <ac:spMkLst>
            <pc:docMk/>
            <pc:sldMk cId="3953777556" sldId="267"/>
            <ac:spMk id="2" creationId="{FA683F25-0930-45BF-B7F4-13B43DE9A8A5}"/>
          </ac:spMkLst>
        </pc:spChg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3953777556" sldId="267"/>
            <ac:spMk id="3" creationId="{5B1EDFE8-F2BD-4B43-B214-D4EC2C0322D5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1903989417" sldId="268"/>
        </pc:sldMkLst>
        <pc:spChg chg="mod">
          <ac:chgData name="Spijkstra A. (Anne)" userId="a390d97f-470e-4e54-abda-5922bd2c55d8" providerId="ADAL" clId="{48B1E71C-5C7B-4157-8B8C-51E800AE6EA0}" dt="2021-11-02T11:31:08.294" v="662" actId="1035"/>
          <ac:spMkLst>
            <pc:docMk/>
            <pc:sldMk cId="1903989417" sldId="268"/>
            <ac:spMk id="10" creationId="{8D92475A-F404-4A65-8760-FCCFA1B3C5F3}"/>
          </ac:spMkLst>
        </pc:spChg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1903989417" sldId="268"/>
            <ac:spMk id="11" creationId="{7ADD1A63-0D49-4A45-8BEB-34F4A1EF5594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4059128573" sldId="269"/>
        </pc:sldMkLst>
        <pc:spChg chg="mod">
          <ac:chgData name="Spijkstra A. (Anne)" userId="a390d97f-470e-4e54-abda-5922bd2c55d8" providerId="ADAL" clId="{48B1E71C-5C7B-4157-8B8C-51E800AE6EA0}" dt="2021-11-02T11:30:28.029" v="584" actId="1035"/>
          <ac:spMkLst>
            <pc:docMk/>
            <pc:sldMk cId="4059128573" sldId="269"/>
            <ac:spMk id="10" creationId="{B6A7D48D-F709-45BA-A1AF-78E19A45D835}"/>
          </ac:spMkLst>
        </pc:spChg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4059128573" sldId="269"/>
            <ac:spMk id="11" creationId="{61F16A95-BFA6-4206-8E1F-C8690381DF7F}"/>
          </ac:spMkLst>
        </pc:spChg>
      </pc:sldChg>
      <pc:sldChg chg="modSp mod addCm delCm">
        <pc:chgData name="Spijkstra A. (Anne)" userId="a390d97f-470e-4e54-abda-5922bd2c55d8" providerId="ADAL" clId="{48B1E71C-5C7B-4157-8B8C-51E800AE6EA0}" dt="2021-11-24T16:35:51.298" v="10052" actId="403"/>
        <pc:sldMkLst>
          <pc:docMk/>
          <pc:sldMk cId="141755971" sldId="270"/>
        </pc:sldMkLst>
        <pc:spChg chg="mod">
          <ac:chgData name="Spijkstra A. (Anne)" userId="a390d97f-470e-4e54-abda-5922bd2c55d8" providerId="ADAL" clId="{48B1E71C-5C7B-4157-8B8C-51E800AE6EA0}" dt="2021-11-24T16:35:51.298" v="10052" actId="403"/>
          <ac:spMkLst>
            <pc:docMk/>
            <pc:sldMk cId="141755971" sldId="270"/>
            <ac:spMk id="3" creationId="{138E006A-768D-4C4B-953A-0F25DB0B077D}"/>
          </ac:spMkLst>
        </pc:spChg>
        <pc:spChg chg="mod">
          <ac:chgData name="Spijkstra A. (Anne)" userId="a390d97f-470e-4e54-abda-5922bd2c55d8" providerId="ADAL" clId="{48B1E71C-5C7B-4157-8B8C-51E800AE6EA0}" dt="2021-11-16T12:38:07.890" v="6747"/>
          <ac:spMkLst>
            <pc:docMk/>
            <pc:sldMk cId="141755971" sldId="270"/>
            <ac:spMk id="5" creationId="{356DA5BB-F1FA-4259-9D20-AAD736FC8539}"/>
          </ac:spMkLst>
        </pc:spChg>
      </pc:sldChg>
      <pc:sldChg chg="modSp del mod">
        <pc:chgData name="Spijkstra A. (Anne)" userId="a390d97f-470e-4e54-abda-5922bd2c55d8" providerId="ADAL" clId="{48B1E71C-5C7B-4157-8B8C-51E800AE6EA0}" dt="2021-11-02T11:35:48.850" v="748" actId="2696"/>
        <pc:sldMkLst>
          <pc:docMk/>
          <pc:sldMk cId="1510535855" sldId="270"/>
        </pc:sldMkLst>
        <pc:spChg chg="mod">
          <ac:chgData name="Spijkstra A. (Anne)" userId="a390d97f-470e-4e54-abda-5922bd2c55d8" providerId="ADAL" clId="{48B1E71C-5C7B-4157-8B8C-51E800AE6EA0}" dt="2021-11-02T11:29:53.495" v="535" actId="1035"/>
          <ac:spMkLst>
            <pc:docMk/>
            <pc:sldMk cId="1510535855" sldId="270"/>
            <ac:spMk id="2" creationId="{C2218F08-8371-4FB2-B975-0F4C588A61C3}"/>
          </ac:spMkLst>
        </pc:spChg>
        <pc:spChg chg="mod">
          <ac:chgData name="Spijkstra A. (Anne)" userId="a390d97f-470e-4e54-abda-5922bd2c55d8" providerId="ADAL" clId="{48B1E71C-5C7B-4157-8B8C-51E800AE6EA0}" dt="2021-11-02T11:29:36.030" v="526" actId="20577"/>
          <ac:spMkLst>
            <pc:docMk/>
            <pc:sldMk cId="1510535855" sldId="270"/>
            <ac:spMk id="3" creationId="{138E006A-768D-4C4B-953A-0F25DB0B077D}"/>
          </ac:spMkLst>
        </pc:spChg>
      </pc:sldChg>
      <pc:sldChg chg="modSp del mod">
        <pc:chgData name="Spijkstra A. (Anne)" userId="a390d97f-470e-4e54-abda-5922bd2c55d8" providerId="ADAL" clId="{48B1E71C-5C7B-4157-8B8C-51E800AE6EA0}" dt="2021-11-02T11:39:56.013" v="837" actId="47"/>
        <pc:sldMkLst>
          <pc:docMk/>
          <pc:sldMk cId="3169565024" sldId="271"/>
        </pc:sldMkLst>
        <pc:spChg chg="mod">
          <ac:chgData name="Spijkstra A. (Anne)" userId="a390d97f-470e-4e54-abda-5922bd2c55d8" providerId="ADAL" clId="{48B1E71C-5C7B-4157-8B8C-51E800AE6EA0}" dt="2021-11-02T11:30:04.135" v="552" actId="1035"/>
          <ac:spMkLst>
            <pc:docMk/>
            <pc:sldMk cId="3169565024" sldId="271"/>
            <ac:spMk id="2" creationId="{8BC358BF-54B2-46A9-BA8D-7E1BC609A55A}"/>
          </ac:spMkLst>
        </pc:spChg>
        <pc:spChg chg="mod">
          <ac:chgData name="Spijkstra A. (Anne)" userId="a390d97f-470e-4e54-abda-5922bd2c55d8" providerId="ADAL" clId="{48B1E71C-5C7B-4157-8B8C-51E800AE6EA0}" dt="2021-11-02T09:18:49.797" v="20"/>
          <ac:spMkLst>
            <pc:docMk/>
            <pc:sldMk cId="3169565024" sldId="271"/>
            <ac:spMk id="3" creationId="{B2E567AC-788F-4FAF-8689-987C56977837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2418237012" sldId="272"/>
        </pc:sldMkLst>
        <pc:spChg chg="mod">
          <ac:chgData name="Spijkstra A. (Anne)" userId="a390d97f-470e-4e54-abda-5922bd2c55d8" providerId="ADAL" clId="{48B1E71C-5C7B-4157-8B8C-51E800AE6EA0}" dt="2021-11-02T11:30:34.131" v="601" actId="1035"/>
          <ac:spMkLst>
            <pc:docMk/>
            <pc:sldMk cId="2418237012" sldId="272"/>
            <ac:spMk id="2" creationId="{9B6E336F-59CE-4F1A-82C9-3E1B4778F1A4}"/>
          </ac:spMkLst>
        </pc:spChg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2418237012" sldId="272"/>
            <ac:spMk id="3" creationId="{EA377DE2-BDAA-4850-86B4-4C3028C25150}"/>
          </ac:spMkLst>
        </pc:spChg>
      </pc:sldChg>
      <pc:sldChg chg="modSp mod delCm modCm">
        <pc:chgData name="Spijkstra A. (Anne)" userId="a390d97f-470e-4e54-abda-5922bd2c55d8" providerId="ADAL" clId="{48B1E71C-5C7B-4157-8B8C-51E800AE6EA0}" dt="2021-11-24T16:27:46.007" v="10022" actId="6549"/>
        <pc:sldMkLst>
          <pc:docMk/>
          <pc:sldMk cId="1557826272" sldId="273"/>
        </pc:sldMkLst>
        <pc:spChg chg="mod">
          <ac:chgData name="Spijkstra A. (Anne)" userId="a390d97f-470e-4e54-abda-5922bd2c55d8" providerId="ADAL" clId="{48B1E71C-5C7B-4157-8B8C-51E800AE6EA0}" dt="2021-11-02T11:30:40.953" v="615" actId="1035"/>
          <ac:spMkLst>
            <pc:docMk/>
            <pc:sldMk cId="1557826272" sldId="273"/>
            <ac:spMk id="2" creationId="{3FAE6065-74C3-4E7C-A738-3BE3874C0963}"/>
          </ac:spMkLst>
        </pc:spChg>
        <pc:spChg chg="mod">
          <ac:chgData name="Spijkstra A. (Anne)" userId="a390d97f-470e-4e54-abda-5922bd2c55d8" providerId="ADAL" clId="{48B1E71C-5C7B-4157-8B8C-51E800AE6EA0}" dt="2021-11-24T16:27:46.007" v="10022" actId="6549"/>
          <ac:spMkLst>
            <pc:docMk/>
            <pc:sldMk cId="1557826272" sldId="273"/>
            <ac:spMk id="3" creationId="{EF9DE193-05DC-41CE-808A-22E82554CB30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730648332" sldId="275"/>
        </pc:sldMkLst>
        <pc:spChg chg="mod">
          <ac:chgData name="Spijkstra A. (Anne)" userId="a390d97f-470e-4e54-abda-5922bd2c55d8" providerId="ADAL" clId="{48B1E71C-5C7B-4157-8B8C-51E800AE6EA0}" dt="2021-11-02T11:30:47.403" v="630" actId="1035"/>
          <ac:spMkLst>
            <pc:docMk/>
            <pc:sldMk cId="730648332" sldId="275"/>
            <ac:spMk id="10" creationId="{B6A7D48D-F709-45BA-A1AF-78E19A45D835}"/>
          </ac:spMkLst>
        </pc:spChg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730648332" sldId="275"/>
            <ac:spMk id="11" creationId="{61F16A95-BFA6-4206-8E1F-C8690381DF7F}"/>
          </ac:spMkLst>
        </pc:spChg>
      </pc:sldChg>
      <pc:sldChg chg="addSp delSp modSp del mod delAnim modAnim">
        <pc:chgData name="Spijkstra A. (Anne)" userId="a390d97f-470e-4e54-abda-5922bd2c55d8" providerId="ADAL" clId="{48B1E71C-5C7B-4157-8B8C-51E800AE6EA0}" dt="2021-11-08T14:36:05.002" v="3833" actId="47"/>
        <pc:sldMkLst>
          <pc:docMk/>
          <pc:sldMk cId="239166997" sldId="374"/>
        </pc:sldMkLst>
        <pc:spChg chg="mod">
          <ac:chgData name="Spijkstra A. (Anne)" userId="a390d97f-470e-4e54-abda-5922bd2c55d8" providerId="ADAL" clId="{48B1E71C-5C7B-4157-8B8C-51E800AE6EA0}" dt="2021-11-03T15:36:53.656" v="3317" actId="6549"/>
          <ac:spMkLst>
            <pc:docMk/>
            <pc:sldMk cId="239166997" sldId="374"/>
            <ac:spMk id="2" creationId="{4C59B7F3-BB0A-445D-8198-9D1EC42BB25C}"/>
          </ac:spMkLst>
        </pc:spChg>
        <pc:spChg chg="add mod">
          <ac:chgData name="Spijkstra A. (Anne)" userId="a390d97f-470e-4e54-abda-5922bd2c55d8" providerId="ADAL" clId="{48B1E71C-5C7B-4157-8B8C-51E800AE6EA0}" dt="2021-11-03T15:37:45.786" v="3357" actId="1076"/>
          <ac:spMkLst>
            <pc:docMk/>
            <pc:sldMk cId="239166997" sldId="374"/>
            <ac:spMk id="12" creationId="{09D0CEEA-DE88-47FA-BD42-2A6B160B983E}"/>
          </ac:spMkLst>
        </pc:spChg>
        <pc:spChg chg="mod">
          <ac:chgData name="Spijkstra A. (Anne)" userId="a390d97f-470e-4e54-abda-5922bd2c55d8" providerId="ADAL" clId="{48B1E71C-5C7B-4157-8B8C-51E800AE6EA0}" dt="2021-11-02T11:38:16.156" v="800" actId="6549"/>
          <ac:spMkLst>
            <pc:docMk/>
            <pc:sldMk cId="239166997" sldId="374"/>
            <ac:spMk id="13" creationId="{C743ED2E-FC37-45AB-8D67-1F52EBB19A32}"/>
          </ac:spMkLst>
        </pc:spChg>
        <pc:picChg chg="del">
          <ac:chgData name="Spijkstra A. (Anne)" userId="a390d97f-470e-4e54-abda-5922bd2c55d8" providerId="ADAL" clId="{48B1E71C-5C7B-4157-8B8C-51E800AE6EA0}" dt="2021-11-08T14:30:37.191" v="3787" actId="478"/>
          <ac:picMkLst>
            <pc:docMk/>
            <pc:sldMk cId="239166997" sldId="374"/>
            <ac:picMk id="10" creationId="{3C989F3A-A467-48FA-893D-A51C03EE1876}"/>
          </ac:picMkLst>
        </pc:picChg>
        <pc:picChg chg="del">
          <ac:chgData name="Spijkstra A. (Anne)" userId="a390d97f-470e-4e54-abda-5922bd2c55d8" providerId="ADAL" clId="{48B1E71C-5C7B-4157-8B8C-51E800AE6EA0}" dt="2021-11-08T14:30:36.182" v="3786" actId="478"/>
          <ac:picMkLst>
            <pc:docMk/>
            <pc:sldMk cId="239166997" sldId="374"/>
            <ac:picMk id="11" creationId="{8D152208-EFBF-4D3E-9099-BAC3299874CA}"/>
          </ac:picMkLst>
        </pc:picChg>
        <pc:picChg chg="add mod">
          <ac:chgData name="Spijkstra A. (Anne)" userId="a390d97f-470e-4e54-abda-5922bd2c55d8" providerId="ADAL" clId="{48B1E71C-5C7B-4157-8B8C-51E800AE6EA0}" dt="2021-11-08T14:30:55.399" v="3790" actId="1076"/>
          <ac:picMkLst>
            <pc:docMk/>
            <pc:sldMk cId="239166997" sldId="374"/>
            <ac:picMk id="14" creationId="{1FF8ACD0-0B3D-497A-8A90-BAB6663EBFC5}"/>
          </ac:picMkLst>
        </pc:picChg>
        <pc:picChg chg="del">
          <ac:chgData name="Spijkstra A. (Anne)" userId="a390d97f-470e-4e54-abda-5922bd2c55d8" providerId="ADAL" clId="{48B1E71C-5C7B-4157-8B8C-51E800AE6EA0}" dt="2021-11-08T14:30:34.915" v="3785" actId="478"/>
          <ac:picMkLst>
            <pc:docMk/>
            <pc:sldMk cId="239166997" sldId="374"/>
            <ac:picMk id="15" creationId="{CAC378A3-1642-44EF-AA7E-4EA2C94964EF}"/>
          </ac:picMkLst>
        </pc:picChg>
        <pc:picChg chg="del">
          <ac:chgData name="Spijkstra A. (Anne)" userId="a390d97f-470e-4e54-abda-5922bd2c55d8" providerId="ADAL" clId="{48B1E71C-5C7B-4157-8B8C-51E800AE6EA0}" dt="2021-11-08T14:30:32.162" v="3784" actId="478"/>
          <ac:picMkLst>
            <pc:docMk/>
            <pc:sldMk cId="239166997" sldId="374"/>
            <ac:picMk id="16" creationId="{CDA83A1F-1D25-4EC8-A7F8-A57AC458A0DB}"/>
          </ac:picMkLst>
        </pc:picChg>
        <pc:picChg chg="del">
          <ac:chgData name="Spijkstra A. (Anne)" userId="a390d97f-470e-4e54-abda-5922bd2c55d8" providerId="ADAL" clId="{48B1E71C-5C7B-4157-8B8C-51E800AE6EA0}" dt="2021-11-08T14:30:29.230" v="3783" actId="478"/>
          <ac:picMkLst>
            <pc:docMk/>
            <pc:sldMk cId="239166997" sldId="374"/>
            <ac:picMk id="17" creationId="{832F1B94-BB44-421B-BDF0-F62BC0FD9F83}"/>
          </ac:picMkLst>
        </pc:picChg>
      </pc:sldChg>
      <pc:sldChg chg="addSp delSp modSp mod ord delCm">
        <pc:chgData name="Spijkstra A. (Anne)" userId="a390d97f-470e-4e54-abda-5922bd2c55d8" providerId="ADAL" clId="{48B1E71C-5C7B-4157-8B8C-51E800AE6EA0}" dt="2021-11-24T16:39:02.269" v="10057" actId="6549"/>
        <pc:sldMkLst>
          <pc:docMk/>
          <pc:sldMk cId="2928603819" sldId="387"/>
        </pc:sldMkLst>
        <pc:spChg chg="mod">
          <ac:chgData name="Spijkstra A. (Anne)" userId="a390d97f-470e-4e54-abda-5922bd2c55d8" providerId="ADAL" clId="{48B1E71C-5C7B-4157-8B8C-51E800AE6EA0}" dt="2021-11-24T16:39:02.269" v="10057" actId="6549"/>
          <ac:spMkLst>
            <pc:docMk/>
            <pc:sldMk cId="2928603819" sldId="387"/>
            <ac:spMk id="2" creationId="{32614C39-6B21-4098-9ECA-37FF2C808679}"/>
          </ac:spMkLst>
        </pc:spChg>
        <pc:spChg chg="del mod">
          <ac:chgData name="Spijkstra A. (Anne)" userId="a390d97f-470e-4e54-abda-5922bd2c55d8" providerId="ADAL" clId="{48B1E71C-5C7B-4157-8B8C-51E800AE6EA0}" dt="2021-11-17T14:12:50.026" v="8774" actId="478"/>
          <ac:spMkLst>
            <pc:docMk/>
            <pc:sldMk cId="2928603819" sldId="387"/>
            <ac:spMk id="5" creationId="{379ED175-1BD3-4D11-BF01-915FF58DAEF1}"/>
          </ac:spMkLst>
        </pc:spChg>
        <pc:spChg chg="mod">
          <ac:chgData name="Spijkstra A. (Anne)" userId="a390d97f-470e-4e54-abda-5922bd2c55d8" providerId="ADAL" clId="{48B1E71C-5C7B-4157-8B8C-51E800AE6EA0}" dt="2021-11-17T14:20:39.872" v="8934" actId="21"/>
          <ac:spMkLst>
            <pc:docMk/>
            <pc:sldMk cId="2928603819" sldId="387"/>
            <ac:spMk id="7" creationId="{9E6A8672-B58D-46F0-9ACD-E5AD454486A4}"/>
          </ac:spMkLst>
        </pc:spChg>
        <pc:spChg chg="add mod">
          <ac:chgData name="Spijkstra A. (Anne)" userId="a390d97f-470e-4e54-abda-5922bd2c55d8" providerId="ADAL" clId="{48B1E71C-5C7B-4157-8B8C-51E800AE6EA0}" dt="2021-11-24T10:10:58.683" v="9995" actId="6549"/>
          <ac:spMkLst>
            <pc:docMk/>
            <pc:sldMk cId="2928603819" sldId="387"/>
            <ac:spMk id="10" creationId="{7A96B91A-E63C-4273-A974-2098B0604755}"/>
          </ac:spMkLst>
        </pc:spChg>
        <pc:picChg chg="add mod">
          <ac:chgData name="Spijkstra A. (Anne)" userId="a390d97f-470e-4e54-abda-5922bd2c55d8" providerId="ADAL" clId="{48B1E71C-5C7B-4157-8B8C-51E800AE6EA0}" dt="2021-11-18T16:04:06.574" v="9545" actId="14100"/>
          <ac:picMkLst>
            <pc:docMk/>
            <pc:sldMk cId="2928603819" sldId="387"/>
            <ac:picMk id="5" creationId="{E1ECC69D-37DF-4232-A445-A3F89D1C6575}"/>
          </ac:picMkLst>
        </pc:picChg>
        <pc:picChg chg="del mod">
          <ac:chgData name="Spijkstra A. (Anne)" userId="a390d97f-470e-4e54-abda-5922bd2c55d8" providerId="ADAL" clId="{48B1E71C-5C7B-4157-8B8C-51E800AE6EA0}" dt="2021-11-17T14:12:47.435" v="8772" actId="478"/>
          <ac:picMkLst>
            <pc:docMk/>
            <pc:sldMk cId="2928603819" sldId="387"/>
            <ac:picMk id="9" creationId="{09F03B5D-02B5-4822-9623-09D4CCF1C126}"/>
          </ac:picMkLst>
        </pc:picChg>
        <pc:picChg chg="add mod">
          <ac:chgData name="Spijkstra A. (Anne)" userId="a390d97f-470e-4e54-abda-5922bd2c55d8" providerId="ADAL" clId="{48B1E71C-5C7B-4157-8B8C-51E800AE6EA0}" dt="2021-11-18T16:02:22.439" v="9526" actId="1076"/>
          <ac:picMkLst>
            <pc:docMk/>
            <pc:sldMk cId="2928603819" sldId="387"/>
            <ac:picMk id="1026" creationId="{E4B6C1CA-5DF3-4C46-8EC1-18C54EFECC72}"/>
          </ac:picMkLst>
        </pc:picChg>
      </pc:sldChg>
      <pc:sldChg chg="addSp delSp modSp mod modAnim delCm">
        <pc:chgData name="Spijkstra A. (Anne)" userId="a390d97f-470e-4e54-abda-5922bd2c55d8" providerId="ADAL" clId="{48B1E71C-5C7B-4157-8B8C-51E800AE6EA0}" dt="2021-11-24T16:30:40.848" v="10043" actId="1036"/>
        <pc:sldMkLst>
          <pc:docMk/>
          <pc:sldMk cId="432101729" sldId="406"/>
        </pc:sldMkLst>
        <pc:spChg chg="mod">
          <ac:chgData name="Spijkstra A. (Anne)" userId="a390d97f-470e-4e54-abda-5922bd2c55d8" providerId="ADAL" clId="{48B1E71C-5C7B-4157-8B8C-51E800AE6EA0}" dt="2021-11-08T17:06:42.947" v="4506" actId="20577"/>
          <ac:spMkLst>
            <pc:docMk/>
            <pc:sldMk cId="432101729" sldId="406"/>
            <ac:spMk id="2" creationId="{ECE0CC59-B1DD-4420-8CFD-FEF51DE81077}"/>
          </ac:spMkLst>
        </pc:spChg>
        <pc:spChg chg="mod">
          <ac:chgData name="Spijkstra A. (Anne)" userId="a390d97f-470e-4e54-abda-5922bd2c55d8" providerId="ADAL" clId="{48B1E71C-5C7B-4157-8B8C-51E800AE6EA0}" dt="2021-11-24T10:07:49.543" v="9975" actId="20577"/>
          <ac:spMkLst>
            <pc:docMk/>
            <pc:sldMk cId="432101729" sldId="406"/>
            <ac:spMk id="3" creationId="{8B1E0702-7236-496D-A8EF-88BA510B6A29}"/>
          </ac:spMkLst>
        </pc:spChg>
        <pc:spChg chg="add mod">
          <ac:chgData name="Spijkstra A. (Anne)" userId="a390d97f-470e-4e54-abda-5922bd2c55d8" providerId="ADAL" clId="{48B1E71C-5C7B-4157-8B8C-51E800AE6EA0}" dt="2021-11-03T15:39:46.314" v="3417" actId="1038"/>
          <ac:spMkLst>
            <pc:docMk/>
            <pc:sldMk cId="432101729" sldId="406"/>
            <ac:spMk id="5" creationId="{68126C77-4926-434F-9948-107C4FA69CE4}"/>
          </ac:spMkLst>
        </pc:spChg>
        <pc:spChg chg="add del mod">
          <ac:chgData name="Spijkstra A. (Anne)" userId="a390d97f-470e-4e54-abda-5922bd2c55d8" providerId="ADAL" clId="{48B1E71C-5C7B-4157-8B8C-51E800AE6EA0}" dt="2021-11-03T11:34:23.136" v="3034" actId="478"/>
          <ac:spMkLst>
            <pc:docMk/>
            <pc:sldMk cId="432101729" sldId="406"/>
            <ac:spMk id="9" creationId="{96FA5E20-9E20-4B95-994D-FB0ED3E385E3}"/>
          </ac:spMkLst>
        </pc:spChg>
        <pc:spChg chg="add mod">
          <ac:chgData name="Spijkstra A. (Anne)" userId="a390d97f-470e-4e54-abda-5922bd2c55d8" providerId="ADAL" clId="{48B1E71C-5C7B-4157-8B8C-51E800AE6EA0}" dt="2021-11-24T16:29:53.142" v="10035" actId="14100"/>
          <ac:spMkLst>
            <pc:docMk/>
            <pc:sldMk cId="432101729" sldId="406"/>
            <ac:spMk id="10" creationId="{C8F9DE89-5ECB-41FA-8C73-762EFEAE8C13}"/>
          </ac:spMkLst>
        </pc:spChg>
        <pc:spChg chg="add mod">
          <ac:chgData name="Spijkstra A. (Anne)" userId="a390d97f-470e-4e54-abda-5922bd2c55d8" providerId="ADAL" clId="{48B1E71C-5C7B-4157-8B8C-51E800AE6EA0}" dt="2021-11-24T16:29:58.514" v="10038" actId="1036"/>
          <ac:spMkLst>
            <pc:docMk/>
            <pc:sldMk cId="432101729" sldId="406"/>
            <ac:spMk id="11" creationId="{64F08B91-4540-421B-97A2-9CFCED6A38CA}"/>
          </ac:spMkLst>
        </pc:spChg>
        <pc:spChg chg="add mod">
          <ac:chgData name="Spijkstra A. (Anne)" userId="a390d97f-470e-4e54-abda-5922bd2c55d8" providerId="ADAL" clId="{48B1E71C-5C7B-4157-8B8C-51E800AE6EA0}" dt="2021-11-24T16:30:39.633" v="10042" actId="1036"/>
          <ac:spMkLst>
            <pc:docMk/>
            <pc:sldMk cId="432101729" sldId="406"/>
            <ac:spMk id="12" creationId="{EB9F90AD-1031-4E29-8B66-CE8A4CF41C4B}"/>
          </ac:spMkLst>
        </pc:spChg>
        <pc:spChg chg="add mod">
          <ac:chgData name="Spijkstra A. (Anne)" userId="a390d97f-470e-4e54-abda-5922bd2c55d8" providerId="ADAL" clId="{48B1E71C-5C7B-4157-8B8C-51E800AE6EA0}" dt="2021-11-08T17:07:06.193" v="4507" actId="1076"/>
          <ac:spMkLst>
            <pc:docMk/>
            <pc:sldMk cId="432101729" sldId="406"/>
            <ac:spMk id="15" creationId="{90F48550-CCA5-4C41-964F-CD3492C4F1F9}"/>
          </ac:spMkLst>
        </pc:spChg>
        <pc:spChg chg="add del mod">
          <ac:chgData name="Spijkstra A. (Anne)" userId="a390d97f-470e-4e54-abda-5922bd2c55d8" providerId="ADAL" clId="{48B1E71C-5C7B-4157-8B8C-51E800AE6EA0}" dt="2021-11-18T16:00:27.525" v="9515" actId="478"/>
          <ac:spMkLst>
            <pc:docMk/>
            <pc:sldMk cId="432101729" sldId="406"/>
            <ac:spMk id="16" creationId="{24BDD04C-C4D2-4CFE-AFE2-A243F941D9DF}"/>
          </ac:spMkLst>
        </pc:spChg>
        <pc:spChg chg="add mod">
          <ac:chgData name="Spijkstra A. (Anne)" userId="a390d97f-470e-4e54-abda-5922bd2c55d8" providerId="ADAL" clId="{48B1E71C-5C7B-4157-8B8C-51E800AE6EA0}" dt="2021-11-18T16:00:33.264" v="9516" actId="14100"/>
          <ac:spMkLst>
            <pc:docMk/>
            <pc:sldMk cId="432101729" sldId="406"/>
            <ac:spMk id="17" creationId="{999C5786-2C72-4235-B220-AE1C7252F1C0}"/>
          </ac:spMkLst>
        </pc:spChg>
        <pc:spChg chg="add mod">
          <ac:chgData name="Spijkstra A. (Anne)" userId="a390d97f-470e-4e54-abda-5922bd2c55d8" providerId="ADAL" clId="{48B1E71C-5C7B-4157-8B8C-51E800AE6EA0}" dt="2021-11-03T15:43:46.924" v="3502" actId="20577"/>
          <ac:spMkLst>
            <pc:docMk/>
            <pc:sldMk cId="432101729" sldId="406"/>
            <ac:spMk id="18" creationId="{CDF8A7C9-CE71-4F4C-B4AA-DAC2AEB65498}"/>
          </ac:spMkLst>
        </pc:spChg>
        <pc:spChg chg="add mod">
          <ac:chgData name="Spijkstra A. (Anne)" userId="a390d97f-470e-4e54-abda-5922bd2c55d8" providerId="ADAL" clId="{48B1E71C-5C7B-4157-8B8C-51E800AE6EA0}" dt="2021-11-24T16:30:20.240" v="10040" actId="14100"/>
          <ac:spMkLst>
            <pc:docMk/>
            <pc:sldMk cId="432101729" sldId="406"/>
            <ac:spMk id="19" creationId="{6ED0B776-F946-4E20-BC3C-ED06784C0045}"/>
          </ac:spMkLst>
        </pc:spChg>
        <pc:picChg chg="del mod">
          <ac:chgData name="Spijkstra A. (Anne)" userId="a390d97f-470e-4e54-abda-5922bd2c55d8" providerId="ADAL" clId="{48B1E71C-5C7B-4157-8B8C-51E800AE6EA0}" dt="2021-11-03T11:22:23.040" v="2656" actId="478"/>
          <ac:picMkLst>
            <pc:docMk/>
            <pc:sldMk cId="432101729" sldId="406"/>
            <ac:picMk id="8" creationId="{06F037A5-8D78-4282-BE90-5E7FCF0C483D}"/>
          </ac:picMkLst>
        </pc:picChg>
        <pc:cxnChg chg="add mod">
          <ac:chgData name="Spijkstra A. (Anne)" userId="a390d97f-470e-4e54-abda-5922bd2c55d8" providerId="ADAL" clId="{48B1E71C-5C7B-4157-8B8C-51E800AE6EA0}" dt="2021-11-24T16:30:40.848" v="10043" actId="1036"/>
          <ac:cxnSpMkLst>
            <pc:docMk/>
            <pc:sldMk cId="432101729" sldId="406"/>
            <ac:cxnSpMk id="14" creationId="{BED8CDF9-1560-40A8-AC38-3E8A1396E72C}"/>
          </ac:cxnSpMkLst>
        </pc:cxnChg>
      </pc:sldChg>
      <pc:sldChg chg="modSp mod delCm">
        <pc:chgData name="Spijkstra A. (Anne)" userId="a390d97f-470e-4e54-abda-5922bd2c55d8" providerId="ADAL" clId="{48B1E71C-5C7B-4157-8B8C-51E800AE6EA0}" dt="2021-11-17T14:07:32.037" v="8755" actId="1592"/>
        <pc:sldMkLst>
          <pc:docMk/>
          <pc:sldMk cId="2105789218" sldId="407"/>
        </pc:sldMkLst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2105789218" sldId="407"/>
            <ac:spMk id="11" creationId="{61F16A95-BFA6-4206-8E1F-C8690381DF7F}"/>
          </ac:spMkLst>
        </pc:spChg>
      </pc:sldChg>
      <pc:sldChg chg="modSp mod">
        <pc:chgData name="Spijkstra A. (Anne)" userId="a390d97f-470e-4e54-abda-5922bd2c55d8" providerId="ADAL" clId="{48B1E71C-5C7B-4157-8B8C-51E800AE6EA0}" dt="2021-11-17T14:07:25.244" v="8754"/>
        <pc:sldMkLst>
          <pc:docMk/>
          <pc:sldMk cId="1454906176" sldId="408"/>
        </pc:sldMkLst>
        <pc:spChg chg="mod">
          <ac:chgData name="Spijkstra A. (Anne)" userId="a390d97f-470e-4e54-abda-5922bd2c55d8" providerId="ADAL" clId="{48B1E71C-5C7B-4157-8B8C-51E800AE6EA0}" dt="2021-11-17T14:07:25.244" v="8754"/>
          <ac:spMkLst>
            <pc:docMk/>
            <pc:sldMk cId="1454906176" sldId="408"/>
            <ac:spMk id="3" creationId="{5B1EDFE8-F2BD-4B43-B214-D4EC2C0322D5}"/>
          </ac:spMkLst>
        </pc:spChg>
      </pc:sldChg>
      <pc:sldChg chg="modSp new mod delCm">
        <pc:chgData name="Spijkstra A. (Anne)" userId="a390d97f-470e-4e54-abda-5922bd2c55d8" providerId="ADAL" clId="{48B1E71C-5C7B-4157-8B8C-51E800AE6EA0}" dt="2021-11-24T16:43:00.202" v="10075" actId="6549"/>
        <pc:sldMkLst>
          <pc:docMk/>
          <pc:sldMk cId="2898893504" sldId="409"/>
        </pc:sldMkLst>
        <pc:spChg chg="mod">
          <ac:chgData name="Spijkstra A. (Anne)" userId="a390d97f-470e-4e54-abda-5922bd2c55d8" providerId="ADAL" clId="{48B1E71C-5C7B-4157-8B8C-51E800AE6EA0}" dt="2021-11-18T17:30:57.967" v="9847" actId="20577"/>
          <ac:spMkLst>
            <pc:docMk/>
            <pc:sldMk cId="2898893504" sldId="409"/>
            <ac:spMk id="2" creationId="{19A7D473-13AD-4B57-9729-FA0E485767E7}"/>
          </ac:spMkLst>
        </pc:spChg>
        <pc:spChg chg="mod">
          <ac:chgData name="Spijkstra A. (Anne)" userId="a390d97f-470e-4e54-abda-5922bd2c55d8" providerId="ADAL" clId="{48B1E71C-5C7B-4157-8B8C-51E800AE6EA0}" dt="2021-11-24T16:43:00.202" v="10075" actId="6549"/>
          <ac:spMkLst>
            <pc:docMk/>
            <pc:sldMk cId="2898893504" sldId="409"/>
            <ac:spMk id="3" creationId="{4A223BF2-0717-441F-9AFD-78DCA71A99D9}"/>
          </ac:spMkLst>
        </pc:spChg>
      </pc:sldChg>
      <pc:sldChg chg="modSp new del mod">
        <pc:chgData name="Spijkstra A. (Anne)" userId="a390d97f-470e-4e54-abda-5922bd2c55d8" providerId="ADAL" clId="{48B1E71C-5C7B-4157-8B8C-51E800AE6EA0}" dt="2021-11-16T14:03:52.264" v="7748" actId="2696"/>
        <pc:sldMkLst>
          <pc:docMk/>
          <pc:sldMk cId="2128598497" sldId="410"/>
        </pc:sldMkLst>
        <pc:spChg chg="mod">
          <ac:chgData name="Spijkstra A. (Anne)" userId="a390d97f-470e-4e54-abda-5922bd2c55d8" providerId="ADAL" clId="{48B1E71C-5C7B-4157-8B8C-51E800AE6EA0}" dt="2021-11-03T11:37:16.950" v="3041" actId="20577"/>
          <ac:spMkLst>
            <pc:docMk/>
            <pc:sldMk cId="2128598497" sldId="410"/>
            <ac:spMk id="2" creationId="{BAD5218A-2B36-4E5B-8229-6E4F28D86380}"/>
          </ac:spMkLst>
        </pc:spChg>
        <pc:spChg chg="mod">
          <ac:chgData name="Spijkstra A. (Anne)" userId="a390d97f-470e-4e54-abda-5922bd2c55d8" providerId="ADAL" clId="{48B1E71C-5C7B-4157-8B8C-51E800AE6EA0}" dt="2021-11-03T15:49:03.055" v="3692" actId="20577"/>
          <ac:spMkLst>
            <pc:docMk/>
            <pc:sldMk cId="2128598497" sldId="410"/>
            <ac:spMk id="3" creationId="{2258899E-2DB2-4AA3-AA77-E4C9E011D232}"/>
          </ac:spMkLst>
        </pc:spChg>
      </pc:sldChg>
      <pc:sldChg chg="del">
        <pc:chgData name="Spijkstra A. (Anne)" userId="a390d97f-470e-4e54-abda-5922bd2c55d8" providerId="ADAL" clId="{48B1E71C-5C7B-4157-8B8C-51E800AE6EA0}" dt="2021-11-08T16:13:52.539" v="4264" actId="47"/>
        <pc:sldMkLst>
          <pc:docMk/>
          <pc:sldMk cId="397373473" sldId="411"/>
        </pc:sldMkLst>
      </pc:sldChg>
      <pc:sldChg chg="modSp mod delCm">
        <pc:chgData name="Spijkstra A. (Anne)" userId="a390d97f-470e-4e54-abda-5922bd2c55d8" providerId="ADAL" clId="{48B1E71C-5C7B-4157-8B8C-51E800AE6EA0}" dt="2021-11-19T15:12:32.044" v="9913" actId="115"/>
        <pc:sldMkLst>
          <pc:docMk/>
          <pc:sldMk cId="1985085177" sldId="412"/>
        </pc:sldMkLst>
        <pc:spChg chg="mod">
          <ac:chgData name="Spijkstra A. (Anne)" userId="a390d97f-470e-4e54-abda-5922bd2c55d8" providerId="ADAL" clId="{48B1E71C-5C7B-4157-8B8C-51E800AE6EA0}" dt="2021-11-19T15:12:32.044" v="9913" actId="115"/>
          <ac:spMkLst>
            <pc:docMk/>
            <pc:sldMk cId="1985085177" sldId="412"/>
            <ac:spMk id="2" creationId="{ECE0CC59-B1DD-4420-8CFD-FEF51DE81077}"/>
          </ac:spMkLst>
        </pc:spChg>
        <pc:spChg chg="mod">
          <ac:chgData name="Spijkstra A. (Anne)" userId="a390d97f-470e-4e54-abda-5922bd2c55d8" providerId="ADAL" clId="{48B1E71C-5C7B-4157-8B8C-51E800AE6EA0}" dt="2021-11-18T17:26:20.306" v="9743" actId="6549"/>
          <ac:spMkLst>
            <pc:docMk/>
            <pc:sldMk cId="1985085177" sldId="412"/>
            <ac:spMk id="3" creationId="{8B1E0702-7236-496D-A8EF-88BA510B6A29}"/>
          </ac:spMkLst>
        </pc:spChg>
      </pc:sldChg>
      <pc:sldChg chg="addSp delSp modSp del mod modAnim">
        <pc:chgData name="Spijkstra A. (Anne)" userId="a390d97f-470e-4e54-abda-5922bd2c55d8" providerId="ADAL" clId="{48B1E71C-5C7B-4157-8B8C-51E800AE6EA0}" dt="2021-11-11T10:59:53.626" v="6445" actId="47"/>
        <pc:sldMkLst>
          <pc:docMk/>
          <pc:sldMk cId="3018451253" sldId="413"/>
        </pc:sldMkLst>
        <pc:spChg chg="del">
          <ac:chgData name="Spijkstra A. (Anne)" userId="a390d97f-470e-4e54-abda-5922bd2c55d8" providerId="ADAL" clId="{48B1E71C-5C7B-4157-8B8C-51E800AE6EA0}" dt="2021-11-08T14:33:46.977" v="3812" actId="478"/>
          <ac:spMkLst>
            <pc:docMk/>
            <pc:sldMk cId="3018451253" sldId="413"/>
            <ac:spMk id="4" creationId="{A8E94E5F-10A3-4DBC-8261-EBDDF4EA7503}"/>
          </ac:spMkLst>
        </pc:spChg>
        <pc:spChg chg="mod">
          <ac:chgData name="Spijkstra A. (Anne)" userId="a390d97f-470e-4e54-abda-5922bd2c55d8" providerId="ADAL" clId="{48B1E71C-5C7B-4157-8B8C-51E800AE6EA0}" dt="2021-11-08T17:05:36.931" v="4492" actId="20577"/>
          <ac:spMkLst>
            <pc:docMk/>
            <pc:sldMk cId="3018451253" sldId="413"/>
            <ac:spMk id="7" creationId="{831E611B-08B5-464A-8E92-93CE8EAD772F}"/>
          </ac:spMkLst>
        </pc:spChg>
        <pc:spChg chg="mod">
          <ac:chgData name="Spijkstra A. (Anne)" userId="a390d97f-470e-4e54-abda-5922bd2c55d8" providerId="ADAL" clId="{48B1E71C-5C7B-4157-8B8C-51E800AE6EA0}" dt="2021-11-08T14:35:52.506" v="3832" actId="6549"/>
          <ac:spMkLst>
            <pc:docMk/>
            <pc:sldMk cId="3018451253" sldId="413"/>
            <ac:spMk id="11" creationId="{D0281494-E1A5-46EF-93F5-644D801C888C}"/>
          </ac:spMkLst>
        </pc:spChg>
        <pc:spChg chg="add mod">
          <ac:chgData name="Spijkstra A. (Anne)" userId="a390d97f-470e-4e54-abda-5922bd2c55d8" providerId="ADAL" clId="{48B1E71C-5C7B-4157-8B8C-51E800AE6EA0}" dt="2021-11-08T14:33:48.489" v="3813"/>
          <ac:spMkLst>
            <pc:docMk/>
            <pc:sldMk cId="3018451253" sldId="413"/>
            <ac:spMk id="16" creationId="{722DC166-8024-4CDC-B2E4-F5ACCA5FEFEC}"/>
          </ac:spMkLst>
        </pc:spChg>
        <pc:picChg chg="mod">
          <ac:chgData name="Spijkstra A. (Anne)" userId="a390d97f-470e-4e54-abda-5922bd2c55d8" providerId="ADAL" clId="{48B1E71C-5C7B-4157-8B8C-51E800AE6EA0}" dt="2021-11-08T14:35:49.774" v="3831" actId="1076"/>
          <ac:picMkLst>
            <pc:docMk/>
            <pc:sldMk cId="3018451253" sldId="413"/>
            <ac:picMk id="10" creationId="{DE38CE2D-024D-4CC1-9D47-6E972FC3BDDB}"/>
          </ac:picMkLst>
        </pc:picChg>
      </pc:sldChg>
      <pc:sldChg chg="modSp new del mod">
        <pc:chgData name="Spijkstra A. (Anne)" userId="a390d97f-470e-4e54-abda-5922bd2c55d8" providerId="ADAL" clId="{48B1E71C-5C7B-4157-8B8C-51E800AE6EA0}" dt="2021-11-16T14:00:20.751" v="7692" actId="2696"/>
        <pc:sldMkLst>
          <pc:docMk/>
          <pc:sldMk cId="3800854322" sldId="414"/>
        </pc:sldMkLst>
        <pc:spChg chg="mod">
          <ac:chgData name="Spijkstra A. (Anne)" userId="a390d97f-470e-4e54-abda-5922bd2c55d8" providerId="ADAL" clId="{48B1E71C-5C7B-4157-8B8C-51E800AE6EA0}" dt="2021-11-08T17:48:41.703" v="6178" actId="20577"/>
          <ac:spMkLst>
            <pc:docMk/>
            <pc:sldMk cId="3800854322" sldId="414"/>
            <ac:spMk id="2" creationId="{BCAC4D4F-8B26-4A4B-ACC5-373A258AF416}"/>
          </ac:spMkLst>
        </pc:spChg>
        <pc:spChg chg="mod">
          <ac:chgData name="Spijkstra A. (Anne)" userId="a390d97f-470e-4e54-abda-5922bd2c55d8" providerId="ADAL" clId="{48B1E71C-5C7B-4157-8B8C-51E800AE6EA0}" dt="2021-11-11T16:28:12.571" v="6612" actId="20577"/>
          <ac:spMkLst>
            <pc:docMk/>
            <pc:sldMk cId="3800854322" sldId="414"/>
            <ac:spMk id="3" creationId="{047A58C8-A0BE-4BD0-90E1-271835B62478}"/>
          </ac:spMkLst>
        </pc:spChg>
      </pc:sldChg>
      <pc:sldChg chg="addSp delSp modSp mod modAnim addCm delCm">
        <pc:chgData name="Spijkstra A. (Anne)" userId="a390d97f-470e-4e54-abda-5922bd2c55d8" providerId="ADAL" clId="{48B1E71C-5C7B-4157-8B8C-51E800AE6EA0}" dt="2021-11-24T10:07:13.364" v="9963" actId="1036"/>
        <pc:sldMkLst>
          <pc:docMk/>
          <pc:sldMk cId="684658094" sldId="415"/>
        </pc:sldMkLst>
        <pc:spChg chg="del">
          <ac:chgData name="Spijkstra A. (Anne)" userId="a390d97f-470e-4e54-abda-5922bd2c55d8" providerId="ADAL" clId="{48B1E71C-5C7B-4157-8B8C-51E800AE6EA0}" dt="2021-11-11T10:59:09.304" v="6438" actId="478"/>
          <ac:spMkLst>
            <pc:docMk/>
            <pc:sldMk cId="684658094" sldId="415"/>
            <ac:spMk id="4" creationId="{A8E94E5F-10A3-4DBC-8261-EBDDF4EA7503}"/>
          </ac:spMkLst>
        </pc:spChg>
        <pc:spChg chg="mod">
          <ac:chgData name="Spijkstra A. (Anne)" userId="a390d97f-470e-4e54-abda-5922bd2c55d8" providerId="ADAL" clId="{48B1E71C-5C7B-4157-8B8C-51E800AE6EA0}" dt="2021-11-16T13:12:45.874" v="7131" actId="20577"/>
          <ac:spMkLst>
            <pc:docMk/>
            <pc:sldMk cId="684658094" sldId="415"/>
            <ac:spMk id="7" creationId="{831E611B-08B5-464A-8E92-93CE8EAD772F}"/>
          </ac:spMkLst>
        </pc:spChg>
        <pc:spChg chg="del">
          <ac:chgData name="Spijkstra A. (Anne)" userId="a390d97f-470e-4e54-abda-5922bd2c55d8" providerId="ADAL" clId="{48B1E71C-5C7B-4157-8B8C-51E800AE6EA0}" dt="2021-11-11T10:59:00.061" v="6422" actId="478"/>
          <ac:spMkLst>
            <pc:docMk/>
            <pc:sldMk cId="684658094" sldId="415"/>
            <ac:spMk id="11" creationId="{D0281494-E1A5-46EF-93F5-644D801C888C}"/>
          </ac:spMkLst>
        </pc:spChg>
        <pc:spChg chg="add mod">
          <ac:chgData name="Spijkstra A. (Anne)" userId="a390d97f-470e-4e54-abda-5922bd2c55d8" providerId="ADAL" clId="{48B1E71C-5C7B-4157-8B8C-51E800AE6EA0}" dt="2021-11-19T15:17:18.077" v="9947" actId="404"/>
          <ac:spMkLst>
            <pc:docMk/>
            <pc:sldMk cId="684658094" sldId="415"/>
            <ac:spMk id="21" creationId="{E271B0E2-B4C4-478A-9563-9A93B69E4B01}"/>
          </ac:spMkLst>
        </pc:spChg>
        <pc:spChg chg="add mod">
          <ac:chgData name="Spijkstra A. (Anne)" userId="a390d97f-470e-4e54-abda-5922bd2c55d8" providerId="ADAL" clId="{48B1E71C-5C7B-4157-8B8C-51E800AE6EA0}" dt="2021-11-11T10:59:16.914" v="6439"/>
          <ac:spMkLst>
            <pc:docMk/>
            <pc:sldMk cId="684658094" sldId="415"/>
            <ac:spMk id="22" creationId="{16D48BB8-4457-46D0-BCBD-980F013CCFD9}"/>
          </ac:spMkLst>
        </pc:spChg>
        <pc:picChg chg="mod">
          <ac:chgData name="Spijkstra A. (Anne)" userId="a390d97f-470e-4e54-abda-5922bd2c55d8" providerId="ADAL" clId="{48B1E71C-5C7B-4157-8B8C-51E800AE6EA0}" dt="2021-11-24T10:07:13.364" v="9963" actId="1036"/>
          <ac:picMkLst>
            <pc:docMk/>
            <pc:sldMk cId="684658094" sldId="415"/>
            <ac:picMk id="16" creationId="{597CA4E4-51D4-473F-9E0F-9BA2B181CD16}"/>
          </ac:picMkLst>
        </pc:picChg>
      </pc:sldChg>
      <pc:sldChg chg="addSp delSp modSp new mod delCm">
        <pc:chgData name="Spijkstra A. (Anne)" userId="a390d97f-470e-4e54-abda-5922bd2c55d8" providerId="ADAL" clId="{48B1E71C-5C7B-4157-8B8C-51E800AE6EA0}" dt="2021-11-19T15:17:31.469" v="9948" actId="403"/>
        <pc:sldMkLst>
          <pc:docMk/>
          <pc:sldMk cId="806921261" sldId="416"/>
        </pc:sldMkLst>
        <pc:spChg chg="mod">
          <ac:chgData name="Spijkstra A. (Anne)" userId="a390d97f-470e-4e54-abda-5922bd2c55d8" providerId="ADAL" clId="{48B1E71C-5C7B-4157-8B8C-51E800AE6EA0}" dt="2021-11-16T13:53:51.470" v="7602" actId="313"/>
          <ac:spMkLst>
            <pc:docMk/>
            <pc:sldMk cId="806921261" sldId="416"/>
            <ac:spMk id="2" creationId="{9124C6E7-1351-470A-B58F-80125EDCDCD1}"/>
          </ac:spMkLst>
        </pc:spChg>
        <pc:spChg chg="mod">
          <ac:chgData name="Spijkstra A. (Anne)" userId="a390d97f-470e-4e54-abda-5922bd2c55d8" providerId="ADAL" clId="{48B1E71C-5C7B-4157-8B8C-51E800AE6EA0}" dt="2021-11-19T15:17:31.469" v="9948" actId="403"/>
          <ac:spMkLst>
            <pc:docMk/>
            <pc:sldMk cId="806921261" sldId="416"/>
            <ac:spMk id="3" creationId="{3F3EB4AC-9008-44A9-A36D-B7E5187AAFBD}"/>
          </ac:spMkLst>
        </pc:spChg>
        <pc:picChg chg="add del mod">
          <ac:chgData name="Spijkstra A. (Anne)" userId="a390d97f-470e-4e54-abda-5922bd2c55d8" providerId="ADAL" clId="{48B1E71C-5C7B-4157-8B8C-51E800AE6EA0}" dt="2021-11-16T13:07:11.818" v="6941" actId="478"/>
          <ac:picMkLst>
            <pc:docMk/>
            <pc:sldMk cId="806921261" sldId="416"/>
            <ac:picMk id="8" creationId="{8ACC853C-ED11-4C8A-8516-A9EEDAC0540A}"/>
          </ac:picMkLst>
        </pc:picChg>
      </pc:sldChg>
      <pc:sldChg chg="addSp modSp new mod delCm">
        <pc:chgData name="Spijkstra A. (Anne)" userId="a390d97f-470e-4e54-abda-5922bd2c55d8" providerId="ADAL" clId="{48B1E71C-5C7B-4157-8B8C-51E800AE6EA0}" dt="2021-11-19T15:10:19.880" v="9912" actId="6549"/>
        <pc:sldMkLst>
          <pc:docMk/>
          <pc:sldMk cId="3713453248" sldId="417"/>
        </pc:sldMkLst>
        <pc:spChg chg="mod">
          <ac:chgData name="Spijkstra A. (Anne)" userId="a390d97f-470e-4e54-abda-5922bd2c55d8" providerId="ADAL" clId="{48B1E71C-5C7B-4157-8B8C-51E800AE6EA0}" dt="2021-11-16T16:39:01.257" v="8422" actId="1035"/>
          <ac:spMkLst>
            <pc:docMk/>
            <pc:sldMk cId="3713453248" sldId="417"/>
            <ac:spMk id="2" creationId="{7259F0E6-FBE2-44E9-B8CF-0AD48945DAD6}"/>
          </ac:spMkLst>
        </pc:spChg>
        <pc:spChg chg="mod">
          <ac:chgData name="Spijkstra A. (Anne)" userId="a390d97f-470e-4e54-abda-5922bd2c55d8" providerId="ADAL" clId="{48B1E71C-5C7B-4157-8B8C-51E800AE6EA0}" dt="2021-11-19T15:10:19.880" v="9912" actId="6549"/>
          <ac:spMkLst>
            <pc:docMk/>
            <pc:sldMk cId="3713453248" sldId="417"/>
            <ac:spMk id="3" creationId="{C080EECE-18A0-4D3D-974A-F1B5486DFBFE}"/>
          </ac:spMkLst>
        </pc:spChg>
        <pc:picChg chg="add mod">
          <ac:chgData name="Spijkstra A. (Anne)" userId="a390d97f-470e-4e54-abda-5922bd2c55d8" providerId="ADAL" clId="{48B1E71C-5C7B-4157-8B8C-51E800AE6EA0}" dt="2021-11-16T16:39:11.424" v="8425" actId="14100"/>
          <ac:picMkLst>
            <pc:docMk/>
            <pc:sldMk cId="3713453248" sldId="417"/>
            <ac:picMk id="7" creationId="{D1B4D13E-36FC-4EF7-9DF3-48418BA1DCEC}"/>
          </ac:picMkLst>
        </pc:picChg>
      </pc:sldChg>
    </pc:docChg>
  </pc:docChgLst>
  <pc:docChgLst>
    <pc:chgData name="Docters W. (Wendy)" userId="S::w.docters@gasunie.nl::fe7078a2-ed09-4d6b-bc1e-143751fad438" providerId="AD" clId="Web-{E7936DDB-6249-7647-4AB3-367A54611DFC}"/>
    <pc:docChg chg="modSld">
      <pc:chgData name="Docters W. (Wendy)" userId="S::w.docters@gasunie.nl::fe7078a2-ed09-4d6b-bc1e-143751fad438" providerId="AD" clId="Web-{E7936DDB-6249-7647-4AB3-367A54611DFC}" dt="2021-11-09T13:30:54.756" v="9" actId="20577"/>
      <pc:docMkLst>
        <pc:docMk/>
      </pc:docMkLst>
      <pc:sldChg chg="modSp">
        <pc:chgData name="Docters W. (Wendy)" userId="S::w.docters@gasunie.nl::fe7078a2-ed09-4d6b-bc1e-143751fad438" providerId="AD" clId="Web-{E7936DDB-6249-7647-4AB3-367A54611DFC}" dt="2021-11-09T13:30:54.756" v="9" actId="20577"/>
        <pc:sldMkLst>
          <pc:docMk/>
          <pc:sldMk cId="3018451253" sldId="413"/>
        </pc:sldMkLst>
        <pc:spChg chg="mod">
          <ac:chgData name="Docters W. (Wendy)" userId="S::w.docters@gasunie.nl::fe7078a2-ed09-4d6b-bc1e-143751fad438" providerId="AD" clId="Web-{E7936DDB-6249-7647-4AB3-367A54611DFC}" dt="2021-11-09T13:30:54.756" v="9" actId="20577"/>
          <ac:spMkLst>
            <pc:docMk/>
            <pc:sldMk cId="3018451253" sldId="413"/>
            <ac:spMk id="11" creationId="{D0281494-E1A5-46EF-93F5-644D801C888C}"/>
          </ac:spMkLst>
        </pc:spChg>
      </pc:sldChg>
    </pc:docChg>
  </pc:docChgLst>
  <pc:docChgLst>
    <pc:chgData name="Laverman J.A. (Jan Albert)" userId="S::j.a.laverman@gasunie.nl::1984f43b-d51c-4a42-8392-f905071195cd" providerId="AD" clId="Web-{7C93F7F0-D087-D2DD-F953-8C34AD66E7D6}"/>
    <pc:docChg chg="">
      <pc:chgData name="Laverman J.A. (Jan Albert)" userId="S::j.a.laverman@gasunie.nl::1984f43b-d51c-4a42-8392-f905071195cd" providerId="AD" clId="Web-{7C93F7F0-D087-D2DD-F953-8C34AD66E7D6}" dt="2021-11-18T08:59:32.558" v="1"/>
      <pc:docMkLst>
        <pc:docMk/>
      </pc:docMkLst>
      <pc:sldChg chg="addCm">
        <pc:chgData name="Laverman J.A. (Jan Albert)" userId="S::j.a.laverman@gasunie.nl::1984f43b-d51c-4a42-8392-f905071195cd" providerId="AD" clId="Web-{7C93F7F0-D087-D2DD-F953-8C34AD66E7D6}" dt="2021-11-18T08:59:32.558" v="1"/>
        <pc:sldMkLst>
          <pc:docMk/>
          <pc:sldMk cId="141755971" sldId="270"/>
        </pc:sldMkLst>
      </pc:sldChg>
    </pc:docChg>
  </pc:docChgLst>
  <pc:docChgLst>
    <pc:chgData name="Docters W. (Wendy)" userId="S::w.docters@gasunie.nl::fe7078a2-ed09-4d6b-bc1e-143751fad438" providerId="AD" clId="Web-{CBC8DC74-4889-C424-044B-462BCEB911F0}"/>
    <pc:docChg chg="modSld">
      <pc:chgData name="Docters W. (Wendy)" userId="S::w.docters@gasunie.nl::fe7078a2-ed09-4d6b-bc1e-143751fad438" providerId="AD" clId="Web-{CBC8DC74-4889-C424-044B-462BCEB911F0}" dt="2021-11-18T12:27:21.106" v="57" actId="20577"/>
      <pc:docMkLst>
        <pc:docMk/>
      </pc:docMkLst>
      <pc:sldChg chg="modSp">
        <pc:chgData name="Docters W. (Wendy)" userId="S::w.docters@gasunie.nl::fe7078a2-ed09-4d6b-bc1e-143751fad438" providerId="AD" clId="Web-{CBC8DC74-4889-C424-044B-462BCEB911F0}" dt="2021-11-18T12:12:21.690" v="2" actId="20577"/>
        <pc:sldMkLst>
          <pc:docMk/>
          <pc:sldMk cId="141755971" sldId="270"/>
        </pc:sldMkLst>
        <pc:spChg chg="mod">
          <ac:chgData name="Docters W. (Wendy)" userId="S::w.docters@gasunie.nl::fe7078a2-ed09-4d6b-bc1e-143751fad438" providerId="AD" clId="Web-{CBC8DC74-4889-C424-044B-462BCEB911F0}" dt="2021-11-18T12:12:21.690" v="2" actId="20577"/>
          <ac:spMkLst>
            <pc:docMk/>
            <pc:sldMk cId="141755971" sldId="270"/>
            <ac:spMk id="3" creationId="{138E006A-768D-4C4B-953A-0F25DB0B077D}"/>
          </ac:spMkLst>
        </pc:spChg>
      </pc:sldChg>
      <pc:sldChg chg="modSp">
        <pc:chgData name="Docters W. (Wendy)" userId="S::w.docters@gasunie.nl::fe7078a2-ed09-4d6b-bc1e-143751fad438" providerId="AD" clId="Web-{CBC8DC74-4889-C424-044B-462BCEB911F0}" dt="2021-11-18T12:27:21.106" v="57" actId="20577"/>
        <pc:sldMkLst>
          <pc:docMk/>
          <pc:sldMk cId="806921261" sldId="416"/>
        </pc:sldMkLst>
        <pc:spChg chg="mod">
          <ac:chgData name="Docters W. (Wendy)" userId="S::w.docters@gasunie.nl::fe7078a2-ed09-4d6b-bc1e-143751fad438" providerId="AD" clId="Web-{CBC8DC74-4889-C424-044B-462BCEB911F0}" dt="2021-11-18T12:27:21.106" v="57" actId="20577"/>
          <ac:spMkLst>
            <pc:docMk/>
            <pc:sldMk cId="806921261" sldId="416"/>
            <ac:spMk id="3" creationId="{3F3EB4AC-9008-44A9-A36D-B7E5187AAFBD}"/>
          </ac:spMkLst>
        </pc:spChg>
      </pc:sldChg>
    </pc:docChg>
  </pc:docChgLst>
  <pc:docChgLst>
    <pc:chgData name="Docters W. (Wendy)" userId="S::w.docters@gasunie.nl::fe7078a2-ed09-4d6b-bc1e-143751fad438" providerId="AD" clId="Web-{D3555AAA-3A50-4097-A68E-7E25961A10BD}"/>
    <pc:docChg chg="modSld">
      <pc:chgData name="Docters W. (Wendy)" userId="S::w.docters@gasunie.nl::fe7078a2-ed09-4d6b-bc1e-143751fad438" providerId="AD" clId="Web-{D3555AAA-3A50-4097-A68E-7E25961A10BD}" dt="2021-11-16T11:41:22.410" v="207"/>
      <pc:docMkLst>
        <pc:docMk/>
      </pc:docMkLst>
      <pc:sldChg chg="delCm">
        <pc:chgData name="Docters W. (Wendy)" userId="S::w.docters@gasunie.nl::fe7078a2-ed09-4d6b-bc1e-143751fad438" providerId="AD" clId="Web-{D3555AAA-3A50-4097-A68E-7E25961A10BD}" dt="2021-11-16T11:30:00.978" v="32"/>
        <pc:sldMkLst>
          <pc:docMk/>
          <pc:sldMk cId="1711720915" sldId="261"/>
        </pc:sldMkLst>
      </pc:sldChg>
      <pc:sldChg chg="modSp">
        <pc:chgData name="Docters W. (Wendy)" userId="S::w.docters@gasunie.nl::fe7078a2-ed09-4d6b-bc1e-143751fad438" providerId="AD" clId="Web-{D3555AAA-3A50-4097-A68E-7E25961A10BD}" dt="2021-11-16T11:38:20.438" v="203" actId="20577"/>
        <pc:sldMkLst>
          <pc:docMk/>
          <pc:sldMk cId="1501630607" sldId="264"/>
        </pc:sldMkLst>
        <pc:spChg chg="mod">
          <ac:chgData name="Docters W. (Wendy)" userId="S::w.docters@gasunie.nl::fe7078a2-ed09-4d6b-bc1e-143751fad438" providerId="AD" clId="Web-{D3555AAA-3A50-4097-A68E-7E25961A10BD}" dt="2021-11-16T11:38:20.438" v="203" actId="20577"/>
          <ac:spMkLst>
            <pc:docMk/>
            <pc:sldMk cId="1501630607" sldId="264"/>
            <ac:spMk id="3" creationId="{08F65705-738D-46AA-AE7C-0DA62C8ACA8F}"/>
          </ac:spMkLst>
        </pc:spChg>
      </pc:sldChg>
      <pc:sldChg chg="addCm">
        <pc:chgData name="Docters W. (Wendy)" userId="S::w.docters@gasunie.nl::fe7078a2-ed09-4d6b-bc1e-143751fad438" providerId="AD" clId="Web-{D3555AAA-3A50-4097-A68E-7E25961A10BD}" dt="2021-11-16T11:41:22.410" v="207"/>
        <pc:sldMkLst>
          <pc:docMk/>
          <pc:sldMk cId="1763302585" sldId="266"/>
        </pc:sldMkLst>
      </pc:sldChg>
      <pc:sldChg chg="modSp">
        <pc:chgData name="Docters W. (Wendy)" userId="S::w.docters@gasunie.nl::fe7078a2-ed09-4d6b-bc1e-143751fad438" providerId="AD" clId="Web-{D3555AAA-3A50-4097-A68E-7E25961A10BD}" dt="2021-11-16T11:12:41.493" v="25" actId="20577"/>
        <pc:sldMkLst>
          <pc:docMk/>
          <pc:sldMk cId="141755971" sldId="270"/>
        </pc:sldMkLst>
        <pc:spChg chg="mod">
          <ac:chgData name="Docters W. (Wendy)" userId="S::w.docters@gasunie.nl::fe7078a2-ed09-4d6b-bc1e-143751fad438" providerId="AD" clId="Web-{D3555AAA-3A50-4097-A68E-7E25961A10BD}" dt="2021-11-16T11:12:41.493" v="25" actId="20577"/>
          <ac:spMkLst>
            <pc:docMk/>
            <pc:sldMk cId="141755971" sldId="270"/>
            <ac:spMk id="3" creationId="{138E006A-768D-4C4B-953A-0F25DB0B077D}"/>
          </ac:spMkLst>
        </pc:spChg>
      </pc:sldChg>
      <pc:sldChg chg="delCm">
        <pc:chgData name="Docters W. (Wendy)" userId="S::w.docters@gasunie.nl::fe7078a2-ed09-4d6b-bc1e-143751fad438" providerId="AD" clId="Web-{D3555AAA-3A50-4097-A68E-7E25961A10BD}" dt="2021-11-16T11:10:10.787" v="0"/>
        <pc:sldMkLst>
          <pc:docMk/>
          <pc:sldMk cId="1557826272" sldId="273"/>
        </pc:sldMkLst>
      </pc:sldChg>
      <pc:sldChg chg="addCm">
        <pc:chgData name="Docters W. (Wendy)" userId="S::w.docters@gasunie.nl::fe7078a2-ed09-4d6b-bc1e-143751fad438" providerId="AD" clId="Web-{D3555AAA-3A50-4097-A68E-7E25961A10BD}" dt="2021-11-16T11:23:57.503" v="27"/>
        <pc:sldMkLst>
          <pc:docMk/>
          <pc:sldMk cId="432101729" sldId="406"/>
        </pc:sldMkLst>
      </pc:sldChg>
      <pc:sldChg chg="modSp addCm">
        <pc:chgData name="Docters W. (Wendy)" userId="S::w.docters@gasunie.nl::fe7078a2-ed09-4d6b-bc1e-143751fad438" providerId="AD" clId="Web-{D3555AAA-3A50-4097-A68E-7E25961A10BD}" dt="2021-11-16T11:40:45.628" v="206"/>
        <pc:sldMkLst>
          <pc:docMk/>
          <pc:sldMk cId="2128598497" sldId="410"/>
        </pc:sldMkLst>
        <pc:spChg chg="mod">
          <ac:chgData name="Docters W. (Wendy)" userId="S::w.docters@gasunie.nl::fe7078a2-ed09-4d6b-bc1e-143751fad438" providerId="AD" clId="Web-{D3555AAA-3A50-4097-A68E-7E25961A10BD}" dt="2021-11-16T11:38:05.610" v="201" actId="20577"/>
          <ac:spMkLst>
            <pc:docMk/>
            <pc:sldMk cId="2128598497" sldId="410"/>
            <ac:spMk id="3" creationId="{2258899E-2DB2-4AA3-AA77-E4C9E011D232}"/>
          </ac:spMkLst>
        </pc:spChg>
      </pc:sldChg>
      <pc:sldChg chg="modSp addCm">
        <pc:chgData name="Docters W. (Wendy)" userId="S::w.docters@gasunie.nl::fe7078a2-ed09-4d6b-bc1e-143751fad438" providerId="AD" clId="Web-{D3555AAA-3A50-4097-A68E-7E25961A10BD}" dt="2021-11-16T11:27:27.850" v="29"/>
        <pc:sldMkLst>
          <pc:docMk/>
          <pc:sldMk cId="1985085177" sldId="412"/>
        </pc:sldMkLst>
        <pc:spChg chg="mod">
          <ac:chgData name="Docters W. (Wendy)" userId="S::w.docters@gasunie.nl::fe7078a2-ed09-4d6b-bc1e-143751fad438" providerId="AD" clId="Web-{D3555AAA-3A50-4097-A68E-7E25961A10BD}" dt="2021-11-16T11:24:08.081" v="28" actId="14100"/>
          <ac:spMkLst>
            <pc:docMk/>
            <pc:sldMk cId="1985085177" sldId="412"/>
            <ac:spMk id="2" creationId="{ECE0CC59-B1DD-4420-8CFD-FEF51DE81077}"/>
          </ac:spMkLst>
        </pc:spChg>
      </pc:sldChg>
      <pc:sldChg chg="addCm">
        <pc:chgData name="Docters W. (Wendy)" userId="S::w.docters@gasunie.nl::fe7078a2-ed09-4d6b-bc1e-143751fad438" providerId="AD" clId="Web-{D3555AAA-3A50-4097-A68E-7E25961A10BD}" dt="2021-11-16T11:29:32.555" v="31"/>
        <pc:sldMkLst>
          <pc:docMk/>
          <pc:sldMk cId="3800854322" sldId="414"/>
        </pc:sldMkLst>
      </pc:sldChg>
      <pc:sldChg chg="addCm">
        <pc:chgData name="Docters W. (Wendy)" userId="S::w.docters@gasunie.nl::fe7078a2-ed09-4d6b-bc1e-143751fad438" providerId="AD" clId="Web-{D3555AAA-3A50-4097-A68E-7E25961A10BD}" dt="2021-11-16T11:20:48.844" v="26"/>
        <pc:sldMkLst>
          <pc:docMk/>
          <pc:sldMk cId="684658094" sldId="415"/>
        </pc:sldMkLst>
      </pc:sldChg>
    </pc:docChg>
  </pc:docChgLst>
  <pc:docChgLst>
    <pc:chgData name="Hoeven van der P.C. (Kees)" userId="1facb97d-6224-45ac-ae20-0649c427b4d8" providerId="ADAL" clId="{893AE557-C617-48A0-BC83-00EA6296EB4D}"/>
    <pc:docChg chg="custSel modSld">
      <pc:chgData name="Hoeven van der P.C. (Kees)" userId="1facb97d-6224-45ac-ae20-0649c427b4d8" providerId="ADAL" clId="{893AE557-C617-48A0-BC83-00EA6296EB4D}" dt="2021-11-16T12:46:00.816" v="24" actId="1589"/>
      <pc:docMkLst>
        <pc:docMk/>
      </pc:docMkLst>
      <pc:sldChg chg="addCm">
        <pc:chgData name="Hoeven van der P.C. (Kees)" userId="1facb97d-6224-45ac-ae20-0649c427b4d8" providerId="ADAL" clId="{893AE557-C617-48A0-BC83-00EA6296EB4D}" dt="2021-11-16T12:35:37.581" v="14" actId="1589"/>
        <pc:sldMkLst>
          <pc:docMk/>
          <pc:sldMk cId="1711720915" sldId="261"/>
        </pc:sldMkLst>
      </pc:sldChg>
      <pc:sldChg chg="modSp mod">
        <pc:chgData name="Hoeven van der P.C. (Kees)" userId="1facb97d-6224-45ac-ae20-0649c427b4d8" providerId="ADAL" clId="{893AE557-C617-48A0-BC83-00EA6296EB4D}" dt="2021-11-16T12:36:44.362" v="20" actId="207"/>
        <pc:sldMkLst>
          <pc:docMk/>
          <pc:sldMk cId="2861170074" sldId="263"/>
        </pc:sldMkLst>
        <pc:spChg chg="mod">
          <ac:chgData name="Hoeven van der P.C. (Kees)" userId="1facb97d-6224-45ac-ae20-0649c427b4d8" providerId="ADAL" clId="{893AE557-C617-48A0-BC83-00EA6296EB4D}" dt="2021-11-16T12:36:44.362" v="20" actId="207"/>
          <ac:spMkLst>
            <pc:docMk/>
            <pc:sldMk cId="2861170074" sldId="263"/>
            <ac:spMk id="3" creationId="{01B43357-4D71-43FD-8230-5B0BD33F21EC}"/>
          </ac:spMkLst>
        </pc:spChg>
      </pc:sldChg>
      <pc:sldChg chg="addCm modCm">
        <pc:chgData name="Hoeven van der P.C. (Kees)" userId="1facb97d-6224-45ac-ae20-0649c427b4d8" providerId="ADAL" clId="{893AE557-C617-48A0-BC83-00EA6296EB4D}" dt="2021-11-16T12:42:06.230" v="23"/>
        <pc:sldMkLst>
          <pc:docMk/>
          <pc:sldMk cId="1501630607" sldId="264"/>
        </pc:sldMkLst>
      </pc:sldChg>
      <pc:sldChg chg="addCm modCm">
        <pc:chgData name="Hoeven van der P.C. (Kees)" userId="1facb97d-6224-45ac-ae20-0649c427b4d8" providerId="ADAL" clId="{893AE557-C617-48A0-BC83-00EA6296EB4D}" dt="2021-11-16T12:25:11.145" v="3"/>
        <pc:sldMkLst>
          <pc:docMk/>
          <pc:sldMk cId="141755971" sldId="270"/>
        </pc:sldMkLst>
      </pc:sldChg>
      <pc:sldChg chg="modSp mod">
        <pc:chgData name="Hoeven van der P.C. (Kees)" userId="1facb97d-6224-45ac-ae20-0649c427b4d8" providerId="ADAL" clId="{893AE557-C617-48A0-BC83-00EA6296EB4D}" dt="2021-11-16T12:29:34.991" v="10" actId="20577"/>
        <pc:sldMkLst>
          <pc:docMk/>
          <pc:sldMk cId="2928603819" sldId="387"/>
        </pc:sldMkLst>
        <pc:spChg chg="mod">
          <ac:chgData name="Hoeven van der P.C. (Kees)" userId="1facb97d-6224-45ac-ae20-0649c427b4d8" providerId="ADAL" clId="{893AE557-C617-48A0-BC83-00EA6296EB4D}" dt="2021-11-16T12:29:34.991" v="10" actId="20577"/>
          <ac:spMkLst>
            <pc:docMk/>
            <pc:sldMk cId="2928603819" sldId="387"/>
            <ac:spMk id="7" creationId="{9E6A8672-B58D-46F0-9ACD-E5AD454486A4}"/>
          </ac:spMkLst>
        </pc:spChg>
      </pc:sldChg>
      <pc:sldChg chg="addCm">
        <pc:chgData name="Hoeven van der P.C. (Kees)" userId="1facb97d-6224-45ac-ae20-0649c427b4d8" providerId="ADAL" clId="{893AE557-C617-48A0-BC83-00EA6296EB4D}" dt="2021-11-16T12:31:03.848" v="11" actId="1589"/>
        <pc:sldMkLst>
          <pc:docMk/>
          <pc:sldMk cId="432101729" sldId="406"/>
        </pc:sldMkLst>
      </pc:sldChg>
      <pc:sldChg chg="addCm">
        <pc:chgData name="Hoeven van der P.C. (Kees)" userId="1facb97d-6224-45ac-ae20-0649c427b4d8" providerId="ADAL" clId="{893AE557-C617-48A0-BC83-00EA6296EB4D}" dt="2021-11-16T12:46:00.816" v="24" actId="1589"/>
        <pc:sldMkLst>
          <pc:docMk/>
          <pc:sldMk cId="2898893504" sldId="409"/>
        </pc:sldMkLst>
      </pc:sldChg>
      <pc:sldChg chg="addCm modCm">
        <pc:chgData name="Hoeven van der P.C. (Kees)" userId="1facb97d-6224-45ac-ae20-0649c427b4d8" providerId="ADAL" clId="{893AE557-C617-48A0-BC83-00EA6296EB4D}" dt="2021-11-16T12:33:48.517" v="13"/>
        <pc:sldMkLst>
          <pc:docMk/>
          <pc:sldMk cId="3800854322" sldId="414"/>
        </pc:sldMkLst>
      </pc:sldChg>
      <pc:sldChg chg="addCm">
        <pc:chgData name="Hoeven van der P.C. (Kees)" userId="1facb97d-6224-45ac-ae20-0649c427b4d8" providerId="ADAL" clId="{893AE557-C617-48A0-BC83-00EA6296EB4D}" dt="2021-11-16T12:28:27.352" v="4" actId="1589"/>
        <pc:sldMkLst>
          <pc:docMk/>
          <pc:sldMk cId="684658094" sldId="415"/>
        </pc:sldMkLst>
      </pc:sldChg>
    </pc:docChg>
  </pc:docChgLst>
  <pc:docChgLst>
    <pc:chgData name="Spijkstra A. (Anne)" userId="5de4c281-4de2-4f17-a410-89ff978fbddf" providerId="ADAL" clId="{48B1E71C-5C7B-4157-8B8C-51E800AE6EA0}"/>
    <pc:docChg chg="custSel modSld">
      <pc:chgData name="Spijkstra A. (Anne)" userId="5de4c281-4de2-4f17-a410-89ff978fbddf" providerId="ADAL" clId="{48B1E71C-5C7B-4157-8B8C-51E800AE6EA0}" dt="2021-11-23T12:51:30.634" v="129" actId="207"/>
      <pc:docMkLst>
        <pc:docMk/>
      </pc:docMkLst>
      <pc:sldChg chg="delSp modSp mod">
        <pc:chgData name="Spijkstra A. (Anne)" userId="5de4c281-4de2-4f17-a410-89ff978fbddf" providerId="ADAL" clId="{48B1E71C-5C7B-4157-8B8C-51E800AE6EA0}" dt="2021-11-23T10:23:48.456" v="92" actId="6549"/>
        <pc:sldMkLst>
          <pc:docMk/>
          <pc:sldMk cId="2861170074" sldId="263"/>
        </pc:sldMkLst>
        <pc:spChg chg="mod">
          <ac:chgData name="Spijkstra A. (Anne)" userId="5de4c281-4de2-4f17-a410-89ff978fbddf" providerId="ADAL" clId="{48B1E71C-5C7B-4157-8B8C-51E800AE6EA0}" dt="2021-11-23T10:23:48.456" v="92" actId="6549"/>
          <ac:spMkLst>
            <pc:docMk/>
            <pc:sldMk cId="2861170074" sldId="263"/>
            <ac:spMk id="3" creationId="{01B43357-4D71-43FD-8230-5B0BD33F21EC}"/>
          </ac:spMkLst>
        </pc:spChg>
        <pc:spChg chg="del">
          <ac:chgData name="Spijkstra A. (Anne)" userId="5de4c281-4de2-4f17-a410-89ff978fbddf" providerId="ADAL" clId="{48B1E71C-5C7B-4157-8B8C-51E800AE6EA0}" dt="2021-11-23T10:19:12.015" v="60" actId="478"/>
          <ac:spMkLst>
            <pc:docMk/>
            <pc:sldMk cId="2861170074" sldId="263"/>
            <ac:spMk id="5" creationId="{1C3139E5-3B4F-4842-B2CB-62CD9A253A61}"/>
          </ac:spMkLst>
        </pc:spChg>
      </pc:sldChg>
      <pc:sldChg chg="modSp mod">
        <pc:chgData name="Spijkstra A. (Anne)" userId="5de4c281-4de2-4f17-a410-89ff978fbddf" providerId="ADAL" clId="{48B1E71C-5C7B-4157-8B8C-51E800AE6EA0}" dt="2021-11-23T10:24:47.771" v="93" actId="20577"/>
        <pc:sldMkLst>
          <pc:docMk/>
          <pc:sldMk cId="1501630607" sldId="264"/>
        </pc:sldMkLst>
        <pc:spChg chg="mod">
          <ac:chgData name="Spijkstra A. (Anne)" userId="5de4c281-4de2-4f17-a410-89ff978fbddf" providerId="ADAL" clId="{48B1E71C-5C7B-4157-8B8C-51E800AE6EA0}" dt="2021-11-23T10:24:47.771" v="93" actId="20577"/>
          <ac:spMkLst>
            <pc:docMk/>
            <pc:sldMk cId="1501630607" sldId="264"/>
            <ac:spMk id="3" creationId="{08F65705-738D-46AA-AE7C-0DA62C8ACA8F}"/>
          </ac:spMkLst>
        </pc:spChg>
      </pc:sldChg>
      <pc:sldChg chg="modSp mod">
        <pc:chgData name="Spijkstra A. (Anne)" userId="5de4c281-4de2-4f17-a410-89ff978fbddf" providerId="ADAL" clId="{48B1E71C-5C7B-4157-8B8C-51E800AE6EA0}" dt="2021-11-23T12:47:10.564" v="117" actId="6549"/>
        <pc:sldMkLst>
          <pc:docMk/>
          <pc:sldMk cId="141755971" sldId="270"/>
        </pc:sldMkLst>
        <pc:spChg chg="mod">
          <ac:chgData name="Spijkstra A. (Anne)" userId="5de4c281-4de2-4f17-a410-89ff978fbddf" providerId="ADAL" clId="{48B1E71C-5C7B-4157-8B8C-51E800AE6EA0}" dt="2021-11-23T12:47:10.564" v="117" actId="6549"/>
          <ac:spMkLst>
            <pc:docMk/>
            <pc:sldMk cId="141755971" sldId="270"/>
            <ac:spMk id="3" creationId="{138E006A-768D-4C4B-953A-0F25DB0B077D}"/>
          </ac:spMkLst>
        </pc:spChg>
      </pc:sldChg>
      <pc:sldChg chg="modSp mod">
        <pc:chgData name="Spijkstra A. (Anne)" userId="5de4c281-4de2-4f17-a410-89ff978fbddf" providerId="ADAL" clId="{48B1E71C-5C7B-4157-8B8C-51E800AE6EA0}" dt="2021-11-23T12:51:30.634" v="129" actId="207"/>
        <pc:sldMkLst>
          <pc:docMk/>
          <pc:sldMk cId="2898893504" sldId="409"/>
        </pc:sldMkLst>
        <pc:spChg chg="mod">
          <ac:chgData name="Spijkstra A. (Anne)" userId="5de4c281-4de2-4f17-a410-89ff978fbddf" providerId="ADAL" clId="{48B1E71C-5C7B-4157-8B8C-51E800AE6EA0}" dt="2021-11-23T12:51:30.634" v="129" actId="207"/>
          <ac:spMkLst>
            <pc:docMk/>
            <pc:sldMk cId="2898893504" sldId="409"/>
            <ac:spMk id="3" creationId="{4A223BF2-0717-441F-9AFD-78DCA71A99D9}"/>
          </ac:spMkLst>
        </pc:spChg>
      </pc:sldChg>
      <pc:sldChg chg="modSp mod">
        <pc:chgData name="Spijkstra A. (Anne)" userId="5de4c281-4de2-4f17-a410-89ff978fbddf" providerId="ADAL" clId="{48B1E71C-5C7B-4157-8B8C-51E800AE6EA0}" dt="2021-11-23T10:15:23.078" v="3" actId="20577"/>
        <pc:sldMkLst>
          <pc:docMk/>
          <pc:sldMk cId="806921261" sldId="416"/>
        </pc:sldMkLst>
        <pc:spChg chg="mod">
          <ac:chgData name="Spijkstra A. (Anne)" userId="5de4c281-4de2-4f17-a410-89ff978fbddf" providerId="ADAL" clId="{48B1E71C-5C7B-4157-8B8C-51E800AE6EA0}" dt="2021-11-23T10:15:23.078" v="3" actId="20577"/>
          <ac:spMkLst>
            <pc:docMk/>
            <pc:sldMk cId="806921261" sldId="416"/>
            <ac:spMk id="3" creationId="{3F3EB4AC-9008-44A9-A36D-B7E5187AAFBD}"/>
          </ac:spMkLst>
        </pc:spChg>
      </pc:sldChg>
    </pc:docChg>
  </pc:docChgLst>
  <pc:docChgLst>
    <pc:chgData name="Spijkstra A. (Anne)" userId="S::a.spijkstra@gasunie.nl::5de4c281-4de2-4f17-a410-89ff978fbddf" providerId="AD" clId="Web-{0C6A3DE0-6F25-CA0F-982C-FDCEC9863B5F}"/>
    <pc:docChg chg="modSld">
      <pc:chgData name="Spijkstra A. (Anne)" userId="S::a.spijkstra@gasunie.nl::5de4c281-4de2-4f17-a410-89ff978fbddf" providerId="AD" clId="Web-{0C6A3DE0-6F25-CA0F-982C-FDCEC9863B5F}" dt="2021-11-02T09:13:28.047" v="8"/>
      <pc:docMkLst>
        <pc:docMk/>
      </pc:docMkLst>
      <pc:sldChg chg="addSp modSp">
        <pc:chgData name="Spijkstra A. (Anne)" userId="S::a.spijkstra@gasunie.nl::5de4c281-4de2-4f17-a410-89ff978fbddf" providerId="AD" clId="Web-{0C6A3DE0-6F25-CA0F-982C-FDCEC9863B5F}" dt="2021-11-02T09:13:28.047" v="8"/>
        <pc:sldMkLst>
          <pc:docMk/>
          <pc:sldMk cId="2649799624" sldId="259"/>
        </pc:sldMkLst>
        <pc:spChg chg="add">
          <ac:chgData name="Spijkstra A. (Anne)" userId="S::a.spijkstra@gasunie.nl::5de4c281-4de2-4f17-a410-89ff978fbddf" providerId="AD" clId="Web-{0C6A3DE0-6F25-CA0F-982C-FDCEC9863B5F}" dt="2021-11-02T09:13:28.047" v="8"/>
          <ac:spMkLst>
            <pc:docMk/>
            <pc:sldMk cId="2649799624" sldId="259"/>
            <ac:spMk id="5" creationId="{DFB2C494-DFF2-4C43-A8AB-2EFCBE37EB23}"/>
          </ac:spMkLst>
        </pc:spChg>
        <pc:spChg chg="mod">
          <ac:chgData name="Spijkstra A. (Anne)" userId="S::a.spijkstra@gasunie.nl::5de4c281-4de2-4f17-a410-89ff978fbddf" providerId="AD" clId="Web-{0C6A3DE0-6F25-CA0F-982C-FDCEC9863B5F}" dt="2021-11-02T09:13:26.890" v="7" actId="20577"/>
          <ac:spMkLst>
            <pc:docMk/>
            <pc:sldMk cId="2649799624" sldId="259"/>
            <ac:spMk id="14" creationId="{00000000-0000-0000-0000-000000000000}"/>
          </ac:spMkLst>
        </pc:spChg>
        <pc:spChg chg="mod">
          <ac:chgData name="Spijkstra A. (Anne)" userId="S::a.spijkstra@gasunie.nl::5de4c281-4de2-4f17-a410-89ff978fbddf" providerId="AD" clId="Web-{0C6A3DE0-6F25-CA0F-982C-FDCEC9863B5F}" dt="2021-11-02T09:12:24.358" v="2" actId="20577"/>
          <ac:spMkLst>
            <pc:docMk/>
            <pc:sldMk cId="2649799624" sldId="259"/>
            <ac:spMk id="15" creationId="{00000000-0000-0000-0000-000000000000}"/>
          </ac:spMkLst>
        </pc:spChg>
      </pc:sldChg>
    </pc:docChg>
  </pc:docChgLst>
  <pc:docChgLst>
    <pc:chgData name="Hoeven van der P.C. (Kees)" userId="S::p.c.van.der.hoeven@gasunie.nl::1facb97d-6224-45ac-ae20-0649c427b4d8" providerId="AD" clId="Web-{2537170F-A7B9-79B6-1D10-32FB2177F9B5}"/>
    <pc:docChg chg="">
      <pc:chgData name="Hoeven van der P.C. (Kees)" userId="S::p.c.van.der.hoeven@gasunie.nl::1facb97d-6224-45ac-ae20-0649c427b4d8" providerId="AD" clId="Web-{2537170F-A7B9-79B6-1D10-32FB2177F9B5}" dt="2021-11-16T12:49:46.506" v="1"/>
      <pc:docMkLst>
        <pc:docMk/>
      </pc:docMkLst>
      <pc:sldChg chg="addCm">
        <pc:chgData name="Hoeven van der P.C. (Kees)" userId="S::p.c.van.der.hoeven@gasunie.nl::1facb97d-6224-45ac-ae20-0649c427b4d8" providerId="AD" clId="Web-{2537170F-A7B9-79B6-1D10-32FB2177F9B5}" dt="2021-11-16T12:49:46.506" v="1"/>
        <pc:sldMkLst>
          <pc:docMk/>
          <pc:sldMk cId="684658094" sldId="415"/>
        </pc:sldMkLst>
      </pc:sldChg>
    </pc:docChg>
  </pc:docChgLst>
  <pc:docChgLst>
    <pc:chgData name="Boven van B.K. (Britta)" userId="6a49fc79-54ff-4b10-8b21-de835251c362" providerId="ADAL" clId="{7C4AA217-1C4A-4F2C-A738-F31743FF8E56}"/>
    <pc:docChg chg="custSel modSld">
      <pc:chgData name="Boven van B.K. (Britta)" userId="6a49fc79-54ff-4b10-8b21-de835251c362" providerId="ADAL" clId="{7C4AA217-1C4A-4F2C-A738-F31743FF8E56}" dt="2021-11-16T14:57:04.566" v="264" actId="1592"/>
      <pc:docMkLst>
        <pc:docMk/>
      </pc:docMkLst>
      <pc:sldChg chg="addCm modCm">
        <pc:chgData name="Boven van B.K. (Britta)" userId="6a49fc79-54ff-4b10-8b21-de835251c362" providerId="ADAL" clId="{7C4AA217-1C4A-4F2C-A738-F31743FF8E56}" dt="2021-11-15T22:02:16.589" v="174"/>
        <pc:sldMkLst>
          <pc:docMk/>
          <pc:sldMk cId="1711720915" sldId="261"/>
        </pc:sldMkLst>
      </pc:sldChg>
      <pc:sldChg chg="addCm modCm">
        <pc:chgData name="Boven van B.K. (Britta)" userId="6a49fc79-54ff-4b10-8b21-de835251c362" providerId="ADAL" clId="{7C4AA217-1C4A-4F2C-A738-F31743FF8E56}" dt="2021-11-15T22:07:01.742" v="176"/>
        <pc:sldMkLst>
          <pc:docMk/>
          <pc:sldMk cId="2861170074" sldId="263"/>
        </pc:sldMkLst>
      </pc:sldChg>
      <pc:sldChg chg="addCm modCm">
        <pc:chgData name="Boven van B.K. (Britta)" userId="6a49fc79-54ff-4b10-8b21-de835251c362" providerId="ADAL" clId="{7C4AA217-1C4A-4F2C-A738-F31743FF8E56}" dt="2021-11-15T22:08:29.439" v="180"/>
        <pc:sldMkLst>
          <pc:docMk/>
          <pc:sldMk cId="1501630607" sldId="264"/>
        </pc:sldMkLst>
      </pc:sldChg>
      <pc:sldChg chg="modSp mod addCm modCm">
        <pc:chgData name="Boven van B.K. (Britta)" userId="6a49fc79-54ff-4b10-8b21-de835251c362" providerId="ADAL" clId="{7C4AA217-1C4A-4F2C-A738-F31743FF8E56}" dt="2021-11-15T21:30:56.060" v="57" actId="20577"/>
        <pc:sldMkLst>
          <pc:docMk/>
          <pc:sldMk cId="141755971" sldId="270"/>
        </pc:sldMkLst>
        <pc:spChg chg="mod">
          <ac:chgData name="Boven van B.K. (Britta)" userId="6a49fc79-54ff-4b10-8b21-de835251c362" providerId="ADAL" clId="{7C4AA217-1C4A-4F2C-A738-F31743FF8E56}" dt="2021-11-15T21:30:56.060" v="57" actId="20577"/>
          <ac:spMkLst>
            <pc:docMk/>
            <pc:sldMk cId="141755971" sldId="270"/>
            <ac:spMk id="3" creationId="{138E006A-768D-4C4B-953A-0F25DB0B077D}"/>
          </ac:spMkLst>
        </pc:spChg>
      </pc:sldChg>
      <pc:sldChg chg="modSp mod addCm modCm">
        <pc:chgData name="Boven van B.K. (Britta)" userId="6a49fc79-54ff-4b10-8b21-de835251c362" providerId="ADAL" clId="{7C4AA217-1C4A-4F2C-A738-F31743FF8E56}" dt="2021-11-15T21:29:34.124" v="56"/>
        <pc:sldMkLst>
          <pc:docMk/>
          <pc:sldMk cId="1557826272" sldId="273"/>
        </pc:sldMkLst>
        <pc:spChg chg="mod">
          <ac:chgData name="Boven van B.K. (Britta)" userId="6a49fc79-54ff-4b10-8b21-de835251c362" providerId="ADAL" clId="{7C4AA217-1C4A-4F2C-A738-F31743FF8E56}" dt="2021-11-03T18:00:08.362" v="4" actId="20577"/>
          <ac:spMkLst>
            <pc:docMk/>
            <pc:sldMk cId="1557826272" sldId="273"/>
            <ac:spMk id="3" creationId="{EF9DE193-05DC-41CE-808A-22E82554CB30}"/>
          </ac:spMkLst>
        </pc:spChg>
      </pc:sldChg>
      <pc:sldChg chg="modSp mod addCm modCm">
        <pc:chgData name="Boven van B.K. (Britta)" userId="6a49fc79-54ff-4b10-8b21-de835251c362" providerId="ADAL" clId="{7C4AA217-1C4A-4F2C-A738-F31743FF8E56}" dt="2021-11-03T18:02:23.156" v="33"/>
        <pc:sldMkLst>
          <pc:docMk/>
          <pc:sldMk cId="239166997" sldId="374"/>
        </pc:sldMkLst>
        <pc:spChg chg="mod">
          <ac:chgData name="Boven van B.K. (Britta)" userId="6a49fc79-54ff-4b10-8b21-de835251c362" providerId="ADAL" clId="{7C4AA217-1C4A-4F2C-A738-F31743FF8E56}" dt="2021-11-03T18:02:04.064" v="31" actId="20577"/>
          <ac:spMkLst>
            <pc:docMk/>
            <pc:sldMk cId="239166997" sldId="374"/>
            <ac:spMk id="13" creationId="{C743ED2E-FC37-45AB-8D67-1F52EBB19A32}"/>
          </ac:spMkLst>
        </pc:spChg>
      </pc:sldChg>
      <pc:sldChg chg="modSp mod addCm delCm modCm">
        <pc:chgData name="Boven van B.K. (Britta)" userId="6a49fc79-54ff-4b10-8b21-de835251c362" providerId="ADAL" clId="{7C4AA217-1C4A-4F2C-A738-F31743FF8E56}" dt="2021-11-16T14:47:05.626" v="225" actId="20577"/>
        <pc:sldMkLst>
          <pc:docMk/>
          <pc:sldMk cId="2928603819" sldId="387"/>
        </pc:sldMkLst>
        <pc:spChg chg="mod">
          <ac:chgData name="Boven van B.K. (Britta)" userId="6a49fc79-54ff-4b10-8b21-de835251c362" providerId="ADAL" clId="{7C4AA217-1C4A-4F2C-A738-F31743FF8E56}" dt="2021-11-16T14:46:33.426" v="216" actId="20577"/>
          <ac:spMkLst>
            <pc:docMk/>
            <pc:sldMk cId="2928603819" sldId="387"/>
            <ac:spMk id="7" creationId="{9E6A8672-B58D-46F0-9ACD-E5AD454486A4}"/>
          </ac:spMkLst>
        </pc:spChg>
        <pc:spChg chg="mod">
          <ac:chgData name="Boven van B.K. (Britta)" userId="6a49fc79-54ff-4b10-8b21-de835251c362" providerId="ADAL" clId="{7C4AA217-1C4A-4F2C-A738-F31743FF8E56}" dt="2021-11-16T14:47:05.626" v="225" actId="20577"/>
          <ac:spMkLst>
            <pc:docMk/>
            <pc:sldMk cId="2928603819" sldId="387"/>
            <ac:spMk id="10" creationId="{7A96B91A-E63C-4273-A974-2098B0604755}"/>
          </ac:spMkLst>
        </pc:spChg>
      </pc:sldChg>
      <pc:sldChg chg="modSp mod addCm modCm">
        <pc:chgData name="Boven van B.K. (Britta)" userId="6a49fc79-54ff-4b10-8b21-de835251c362" providerId="ADAL" clId="{7C4AA217-1C4A-4F2C-A738-F31743FF8E56}" dt="2021-11-15T21:51:25.651" v="108" actId="20578"/>
        <pc:sldMkLst>
          <pc:docMk/>
          <pc:sldMk cId="432101729" sldId="406"/>
        </pc:sldMkLst>
        <pc:spChg chg="mod">
          <ac:chgData name="Boven van B.K. (Britta)" userId="6a49fc79-54ff-4b10-8b21-de835251c362" providerId="ADAL" clId="{7C4AA217-1C4A-4F2C-A738-F31743FF8E56}" dt="2021-11-15T21:51:25.651" v="108" actId="20578"/>
          <ac:spMkLst>
            <pc:docMk/>
            <pc:sldMk cId="432101729" sldId="406"/>
            <ac:spMk id="3" creationId="{8B1E0702-7236-496D-A8EF-88BA510B6A29}"/>
          </ac:spMkLst>
        </pc:spChg>
        <pc:spChg chg="mod">
          <ac:chgData name="Boven van B.K. (Britta)" userId="6a49fc79-54ff-4b10-8b21-de835251c362" providerId="ADAL" clId="{7C4AA217-1C4A-4F2C-A738-F31743FF8E56}" dt="2021-11-03T18:05:40.018" v="37" actId="313"/>
          <ac:spMkLst>
            <pc:docMk/>
            <pc:sldMk cId="432101729" sldId="406"/>
            <ac:spMk id="5" creationId="{68126C77-4926-434F-9948-107C4FA69CE4}"/>
          </ac:spMkLst>
        </pc:spChg>
      </pc:sldChg>
      <pc:sldChg chg="addCm delCm modCm">
        <pc:chgData name="Boven van B.K. (Britta)" userId="6a49fc79-54ff-4b10-8b21-de835251c362" providerId="ADAL" clId="{7C4AA217-1C4A-4F2C-A738-F31743FF8E56}" dt="2021-11-15T22:20:23.421" v="192" actId="1592"/>
        <pc:sldMkLst>
          <pc:docMk/>
          <pc:sldMk cId="2898893504" sldId="409"/>
        </pc:sldMkLst>
      </pc:sldChg>
      <pc:sldChg chg="addCm modCm">
        <pc:chgData name="Boven van B.K. (Britta)" userId="6a49fc79-54ff-4b10-8b21-de835251c362" providerId="ADAL" clId="{7C4AA217-1C4A-4F2C-A738-F31743FF8E56}" dt="2021-11-15T22:11:23.473" v="182"/>
        <pc:sldMkLst>
          <pc:docMk/>
          <pc:sldMk cId="2128598497" sldId="410"/>
        </pc:sldMkLst>
      </pc:sldChg>
      <pc:sldChg chg="modSp mod addCm modCm">
        <pc:chgData name="Boven van B.K. (Britta)" userId="6a49fc79-54ff-4b10-8b21-de835251c362" providerId="ADAL" clId="{7C4AA217-1C4A-4F2C-A738-F31743FF8E56}" dt="2021-11-16T14:52:54.120" v="263"/>
        <pc:sldMkLst>
          <pc:docMk/>
          <pc:sldMk cId="1985085177" sldId="412"/>
        </pc:sldMkLst>
        <pc:spChg chg="mod">
          <ac:chgData name="Boven van B.K. (Britta)" userId="6a49fc79-54ff-4b10-8b21-de835251c362" providerId="ADAL" clId="{7C4AA217-1C4A-4F2C-A738-F31743FF8E56}" dt="2021-11-16T14:50:59.033" v="261" actId="20577"/>
          <ac:spMkLst>
            <pc:docMk/>
            <pc:sldMk cId="1985085177" sldId="412"/>
            <ac:spMk id="3" creationId="{8B1E0702-7236-496D-A8EF-88BA510B6A29}"/>
          </ac:spMkLst>
        </pc:spChg>
      </pc:sldChg>
      <pc:sldChg chg="modSp mod">
        <pc:chgData name="Boven van B.K. (Britta)" userId="6a49fc79-54ff-4b10-8b21-de835251c362" providerId="ADAL" clId="{7C4AA217-1C4A-4F2C-A738-F31743FF8E56}" dt="2021-11-15T21:59:59.677" v="171" actId="20577"/>
        <pc:sldMkLst>
          <pc:docMk/>
          <pc:sldMk cId="3800854322" sldId="414"/>
        </pc:sldMkLst>
        <pc:spChg chg="mod">
          <ac:chgData name="Boven van B.K. (Britta)" userId="6a49fc79-54ff-4b10-8b21-de835251c362" providerId="ADAL" clId="{7C4AA217-1C4A-4F2C-A738-F31743FF8E56}" dt="2021-11-15T21:59:59.677" v="171" actId="20577"/>
          <ac:spMkLst>
            <pc:docMk/>
            <pc:sldMk cId="3800854322" sldId="414"/>
            <ac:spMk id="3" creationId="{047A58C8-A0BE-4BD0-90E1-271835B62478}"/>
          </ac:spMkLst>
        </pc:spChg>
      </pc:sldChg>
      <pc:sldChg chg="modSp">
        <pc:chgData name="Boven van B.K. (Britta)" userId="6a49fc79-54ff-4b10-8b21-de835251c362" providerId="ADAL" clId="{7C4AA217-1C4A-4F2C-A738-F31743FF8E56}" dt="2021-11-15T21:44:21.537" v="93" actId="20577"/>
        <pc:sldMkLst>
          <pc:docMk/>
          <pc:sldMk cId="684658094" sldId="415"/>
        </pc:sldMkLst>
        <pc:spChg chg="mod">
          <ac:chgData name="Boven van B.K. (Britta)" userId="6a49fc79-54ff-4b10-8b21-de835251c362" providerId="ADAL" clId="{7C4AA217-1C4A-4F2C-A738-F31743FF8E56}" dt="2021-11-15T21:44:21.537" v="93" actId="20577"/>
          <ac:spMkLst>
            <pc:docMk/>
            <pc:sldMk cId="684658094" sldId="415"/>
            <ac:spMk id="21" creationId="{E271B0E2-B4C4-478A-9563-9A93B69E4B01}"/>
          </ac:spMkLst>
        </pc:spChg>
      </pc:sldChg>
      <pc:sldChg chg="modSp mod addCm delCm modCm">
        <pc:chgData name="Boven van B.K. (Britta)" userId="6a49fc79-54ff-4b10-8b21-de835251c362" providerId="ADAL" clId="{7C4AA217-1C4A-4F2C-A738-F31743FF8E56}" dt="2021-11-16T14:57:04.566" v="264" actId="1592"/>
        <pc:sldMkLst>
          <pc:docMk/>
          <pc:sldMk cId="806921261" sldId="416"/>
        </pc:sldMkLst>
        <pc:spChg chg="mod">
          <ac:chgData name="Boven van B.K. (Britta)" userId="6a49fc79-54ff-4b10-8b21-de835251c362" providerId="ADAL" clId="{7C4AA217-1C4A-4F2C-A738-F31743FF8E56}" dt="2021-11-15T21:32:20.330" v="67" actId="21"/>
          <ac:spMkLst>
            <pc:docMk/>
            <pc:sldMk cId="806921261" sldId="416"/>
            <ac:spMk id="3" creationId="{3F3EB4AC-9008-44A9-A36D-B7E5187AAFBD}"/>
          </ac:spMkLst>
        </pc:spChg>
      </pc:sldChg>
    </pc:docChg>
  </pc:docChgLst>
  <pc:docChgLst>
    <pc:chgData name="Docters W. (Wendy)" userId="S::w.docters@gasunie.nl::fe7078a2-ed09-4d6b-bc1e-143751fad438" providerId="AD" clId="Web-{BFB47F8C-AC81-1F4D-D044-966C6A88C46A}"/>
    <pc:docChg chg="">
      <pc:chgData name="Docters W. (Wendy)" userId="S::w.docters@gasunie.nl::fe7078a2-ed09-4d6b-bc1e-143751fad438" providerId="AD" clId="Web-{BFB47F8C-AC81-1F4D-D044-966C6A88C46A}" dt="2021-11-16T12:36:09.046" v="0"/>
      <pc:docMkLst>
        <pc:docMk/>
      </pc:docMkLst>
      <pc:sldChg chg="addCm">
        <pc:chgData name="Docters W. (Wendy)" userId="S::w.docters@gasunie.nl::fe7078a2-ed09-4d6b-bc1e-143751fad438" providerId="AD" clId="Web-{BFB47F8C-AC81-1F4D-D044-966C6A88C46A}" dt="2021-11-16T12:36:09.046" v="0"/>
        <pc:sldMkLst>
          <pc:docMk/>
          <pc:sldMk cId="684658094" sldId="41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18799" y="8457673"/>
            <a:ext cx="5400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endParaRPr lang="nl-NL"/>
          </a:p>
        </p:txBody>
      </p:sp>
      <p:sp>
        <p:nvSpPr>
          <p:cNvPr id="1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018800" y="8817898"/>
            <a:ext cx="46800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nl-NL"/>
              <a:t>25 November 2020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018799" y="8636923"/>
            <a:ext cx="54000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nl-NL"/>
              <a:t> </a:t>
            </a:r>
          </a:p>
        </p:txBody>
      </p:sp>
      <p:sp>
        <p:nvSpPr>
          <p:cNvPr id="16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98801" y="8816401"/>
            <a:ext cx="719137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D0BBEA4-D1F2-4D7D-BF98-19FBDD9EE442}" type="slidenum">
              <a:rPr lang="nl-NL"/>
              <a:pPr/>
              <a:t>‹nr.›</a:t>
            </a:fld>
            <a:endParaRPr lang="nl-NL"/>
          </a:p>
        </p:txBody>
      </p:sp>
      <p:pic>
        <p:nvPicPr>
          <p:cNvPr id="3" name="sLogo1">
            <a:extLst>
              <a:ext uri="{FF2B5EF4-FFF2-40B4-BE49-F238E27FC236}">
                <a16:creationId xmlns:a16="http://schemas.microsoft.com/office/drawing/2014/main" id="{E3574560-12CF-474B-A06C-81D43D44C5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800" y="241200"/>
            <a:ext cx="2088000" cy="46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803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8799" y="3877200"/>
            <a:ext cx="5400000" cy="439920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18799" y="8457673"/>
            <a:ext cx="54000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endParaRPr lang="nl-NL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018800" y="8817898"/>
            <a:ext cx="46800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nl-NL"/>
              <a:t>25 November 2020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18799" y="8636923"/>
            <a:ext cx="5400000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0"/>
            </a:lvl1pPr>
          </a:lstStyle>
          <a:p>
            <a:r>
              <a:rPr lang="nl-NL"/>
              <a:t> 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98801" y="8816401"/>
            <a:ext cx="719137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D0BBEA4-D1F2-4D7D-BF98-19FBDD9EE442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2" name="Tijdelijke aanduiding voor dia-afbeelding 1"/>
          <p:cNvSpPr>
            <a:spLocks noGrp="1" noRot="1" noChangeAspect="1"/>
          </p:cNvSpPr>
          <p:nvPr>
            <p:ph type="sldImg" idx="2"/>
          </p:nvPr>
        </p:nvSpPr>
        <p:spPr>
          <a:xfrm>
            <a:off x="1018800" y="997200"/>
            <a:ext cx="3600000" cy="2700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pic>
        <p:nvPicPr>
          <p:cNvPr id="4" name="sLogo2">
            <a:extLst>
              <a:ext uri="{FF2B5EF4-FFF2-40B4-BE49-F238E27FC236}">
                <a16:creationId xmlns:a16="http://schemas.microsoft.com/office/drawing/2014/main" id="{E83BAA33-19FF-41A6-AD61-F007E8019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800" y="241200"/>
            <a:ext cx="2088000" cy="46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544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8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6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54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72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00000" indent="-180000" algn="l" defTabSz="914400" rtl="0" eaLnBrk="1" latinLnBrk="0" hangingPunct="1"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9175" y="996950"/>
            <a:ext cx="3598863" cy="27003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BBEA4-D1F2-4D7D-BF98-19FBDD9EE442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6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(Half bee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afbeelding 17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3605500"/>
            <a:ext cx="9144000" cy="3252500"/>
          </a:xfrm>
          <a:custGeom>
            <a:avLst/>
            <a:gdLst>
              <a:gd name="connsiteX0" fmla="*/ 9144000 w 9144000"/>
              <a:gd name="connsiteY0" fmla="*/ 0 h 3252500"/>
              <a:gd name="connsiteX1" fmla="*/ 9144000 w 9144000"/>
              <a:gd name="connsiteY1" fmla="*/ 3252500 h 3252500"/>
              <a:gd name="connsiteX2" fmla="*/ 0 w 9144000"/>
              <a:gd name="connsiteY2" fmla="*/ 3252500 h 3252500"/>
              <a:gd name="connsiteX3" fmla="*/ 0 w 9144000"/>
              <a:gd name="connsiteY3" fmla="*/ 574675 h 3252500"/>
              <a:gd name="connsiteX4" fmla="*/ 14684 w 9144000"/>
              <a:gd name="connsiteY4" fmla="*/ 557808 h 3252500"/>
              <a:gd name="connsiteX5" fmla="*/ 26988 w 9144000"/>
              <a:gd name="connsiteY5" fmla="*/ 544116 h 3252500"/>
              <a:gd name="connsiteX6" fmla="*/ 1243211 w 9144000"/>
              <a:gd name="connsiteY6" fmla="*/ 397 h 3252500"/>
              <a:gd name="connsiteX7" fmla="*/ 9144000 w 9144000"/>
              <a:gd name="connsiteY7" fmla="*/ 0 h 32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252500">
                <a:moveTo>
                  <a:pt x="9144000" y="0"/>
                </a:moveTo>
                <a:lnTo>
                  <a:pt x="9144000" y="3252500"/>
                </a:lnTo>
                <a:lnTo>
                  <a:pt x="0" y="3252500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cubicBezTo>
                  <a:pt x="1243211" y="397"/>
                  <a:pt x="1243211" y="397"/>
                  <a:pt x="914400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tIns="180000" bIns="0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2399" y="1281600"/>
            <a:ext cx="7347600" cy="738000"/>
          </a:xfrm>
        </p:spPr>
        <p:txBody>
          <a:bodyPr anchor="t" anchorCtr="0"/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400" y="2073600"/>
            <a:ext cx="7347600" cy="831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3999" y="478800"/>
            <a:ext cx="666000" cy="180000"/>
          </a:xfrm>
        </p:spPr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sSpeakerName"/>
          <p:cNvSpPr>
            <a:spLocks noGrp="1"/>
          </p:cNvSpPr>
          <p:nvPr>
            <p:ph type="body" sz="quarter" idx="13" hasCustomPrompt="1"/>
          </p:nvPr>
        </p:nvSpPr>
        <p:spPr>
          <a:xfrm>
            <a:off x="1198563" y="2944800"/>
            <a:ext cx="7347600" cy="180000"/>
          </a:xfrm>
        </p:spPr>
        <p:txBody>
          <a:bodyPr anchor="ctr" anchorCtr="0"/>
          <a:lstStyle>
            <a:lvl1pPr marL="0" indent="0">
              <a:buNone/>
              <a:defRPr sz="800"/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nl-NL"/>
              <a:t>Klik om spreker in te voeren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19" name="sSlideImageOverlaySource2"/>
          <p:cNvSpPr>
            <a:spLocks/>
          </p:cNvSpPr>
          <p:nvPr userDrawn="1"/>
        </p:nvSpPr>
        <p:spPr bwMode="ltGray">
          <a:xfrm>
            <a:off x="0" y="3592801"/>
            <a:ext cx="9144000" cy="587375"/>
          </a:xfrm>
          <a:custGeom>
            <a:avLst/>
            <a:gdLst>
              <a:gd name="T0" fmla="*/ 0 w 46080"/>
              <a:gd name="T1" fmla="*/ 2960 h 2960"/>
              <a:gd name="T2" fmla="*/ 0 w 46080"/>
              <a:gd name="T3" fmla="*/ 2864 h 2960"/>
              <a:gd name="T4" fmla="*/ 88 w 46080"/>
              <a:gd name="T5" fmla="*/ 2763 h 2960"/>
              <a:gd name="T6" fmla="*/ 6265 w 46080"/>
              <a:gd name="T7" fmla="*/ 2 h 2960"/>
              <a:gd name="T8" fmla="*/ 46080 w 46080"/>
              <a:gd name="T9" fmla="*/ 0 h 2960"/>
              <a:gd name="T10" fmla="*/ 46080 w 46080"/>
              <a:gd name="T11" fmla="*/ 64 h 2960"/>
              <a:gd name="T12" fmla="*/ 6265 w 46080"/>
              <a:gd name="T13" fmla="*/ 66 h 2960"/>
              <a:gd name="T14" fmla="*/ 136 w 46080"/>
              <a:gd name="T15" fmla="*/ 2806 h 2960"/>
              <a:gd name="T16" fmla="*/ 74 w 46080"/>
              <a:gd name="T17" fmla="*/ 2875 h 2960"/>
              <a:gd name="T18" fmla="*/ 0 w 46080"/>
              <a:gd name="T19" fmla="*/ 2960 h 2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080" h="2960">
                <a:moveTo>
                  <a:pt x="0" y="2960"/>
                </a:moveTo>
                <a:cubicBezTo>
                  <a:pt x="0" y="2864"/>
                  <a:pt x="0" y="2864"/>
                  <a:pt x="0" y="2864"/>
                </a:cubicBezTo>
                <a:cubicBezTo>
                  <a:pt x="37" y="2821"/>
                  <a:pt x="50" y="2805"/>
                  <a:pt x="88" y="2763"/>
                </a:cubicBezTo>
                <a:cubicBezTo>
                  <a:pt x="1661" y="1009"/>
                  <a:pt x="3913" y="2"/>
                  <a:pt x="6265" y="2"/>
                </a:cubicBezTo>
                <a:cubicBezTo>
                  <a:pt x="46080" y="0"/>
                  <a:pt x="46080" y="0"/>
                  <a:pt x="46080" y="0"/>
                </a:cubicBezTo>
                <a:cubicBezTo>
                  <a:pt x="46080" y="64"/>
                  <a:pt x="46080" y="64"/>
                  <a:pt x="46080" y="64"/>
                </a:cubicBezTo>
                <a:cubicBezTo>
                  <a:pt x="6265" y="66"/>
                  <a:pt x="6265" y="66"/>
                  <a:pt x="6265" y="66"/>
                </a:cubicBezTo>
                <a:cubicBezTo>
                  <a:pt x="3931" y="66"/>
                  <a:pt x="1697" y="1065"/>
                  <a:pt x="136" y="2806"/>
                </a:cubicBezTo>
                <a:cubicBezTo>
                  <a:pt x="115" y="2829"/>
                  <a:pt x="95" y="2852"/>
                  <a:pt x="74" y="2875"/>
                </a:cubicBezTo>
                <a:cubicBezTo>
                  <a:pt x="58" y="2894"/>
                  <a:pt x="17" y="2940"/>
                  <a:pt x="0" y="29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232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1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399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604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10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1" name="Freeform 10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4649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2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29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4308476"/>
            <a:ext cx="9144000" cy="2549525"/>
            <a:chOff x="0" y="4308475"/>
            <a:chExt cx="9144000" cy="2549525"/>
          </a:xfrm>
        </p:grpSpPr>
        <p:sp>
          <p:nvSpPr>
            <p:cNvPr id="8" name="Freeform 16"/>
            <p:cNvSpPr>
              <a:spLocks/>
            </p:cNvSpPr>
            <p:nvPr userDrawn="1"/>
          </p:nvSpPr>
          <p:spPr bwMode="ltGray">
            <a:xfrm>
              <a:off x="0" y="4308475"/>
              <a:ext cx="8750300" cy="2549525"/>
            </a:xfrm>
            <a:custGeom>
              <a:avLst/>
              <a:gdLst>
                <a:gd name="T0" fmla="*/ 38957 w 44095"/>
                <a:gd name="T1" fmla="*/ 4112 h 12850"/>
                <a:gd name="T2" fmla="*/ 44021 w 44095"/>
                <a:gd name="T3" fmla="*/ 12850 h 12850"/>
                <a:gd name="T4" fmla="*/ 44095 w 44095"/>
                <a:gd name="T5" fmla="*/ 12850 h 12850"/>
                <a:gd name="T6" fmla="*/ 39012 w 44095"/>
                <a:gd name="T7" fmla="*/ 4078 h 12850"/>
                <a:gd name="T8" fmla="*/ 31644 w 44095"/>
                <a:gd name="T9" fmla="*/ 0 h 12850"/>
                <a:gd name="T10" fmla="*/ 0 w 44095"/>
                <a:gd name="T11" fmla="*/ 1 h 12850"/>
                <a:gd name="T12" fmla="*/ 0 w 44095"/>
                <a:gd name="T13" fmla="*/ 65 h 12850"/>
                <a:gd name="T14" fmla="*/ 31644 w 44095"/>
                <a:gd name="T15" fmla="*/ 64 h 12850"/>
                <a:gd name="T16" fmla="*/ 38957 w 44095"/>
                <a:gd name="T17" fmla="*/ 4112 h 1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095" h="12850">
                  <a:moveTo>
                    <a:pt x="38957" y="4112"/>
                  </a:moveTo>
                  <a:cubicBezTo>
                    <a:pt x="44021" y="12850"/>
                    <a:pt x="44021" y="12850"/>
                    <a:pt x="44021" y="12850"/>
                  </a:cubicBezTo>
                  <a:cubicBezTo>
                    <a:pt x="44095" y="12850"/>
                    <a:pt x="44095" y="12850"/>
                    <a:pt x="44095" y="12850"/>
                  </a:cubicBezTo>
                  <a:cubicBezTo>
                    <a:pt x="39012" y="4078"/>
                    <a:pt x="39012" y="4078"/>
                    <a:pt x="39012" y="4078"/>
                  </a:cubicBezTo>
                  <a:cubicBezTo>
                    <a:pt x="37406" y="1527"/>
                    <a:pt x="34651" y="0"/>
                    <a:pt x="3164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31644" y="64"/>
                    <a:pt x="31644" y="64"/>
                    <a:pt x="31644" y="64"/>
                  </a:cubicBezTo>
                  <a:cubicBezTo>
                    <a:pt x="34629" y="64"/>
                    <a:pt x="37363" y="1580"/>
                    <a:pt x="38957" y="411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5"/>
            <p:cNvSpPr>
              <a:spLocks/>
            </p:cNvSpPr>
            <p:nvPr userDrawn="1"/>
          </p:nvSpPr>
          <p:spPr bwMode="ltGray">
            <a:xfrm>
              <a:off x="2314575" y="6489700"/>
              <a:ext cx="6829425" cy="368300"/>
            </a:xfrm>
            <a:custGeom>
              <a:avLst/>
              <a:gdLst>
                <a:gd name="T0" fmla="*/ 4961 w 34420"/>
                <a:gd name="T1" fmla="*/ 16 h 1857"/>
                <a:gd name="T2" fmla="*/ 2509 w 34420"/>
                <a:gd name="T3" fmla="*/ 471 h 1857"/>
                <a:gd name="T4" fmla="*/ 0 w 34420"/>
                <a:gd name="T5" fmla="*/ 1857 h 1857"/>
                <a:gd name="T6" fmla="*/ 104 w 34420"/>
                <a:gd name="T7" fmla="*/ 1857 h 1857"/>
                <a:gd name="T8" fmla="*/ 2528 w 34420"/>
                <a:gd name="T9" fmla="*/ 533 h 1857"/>
                <a:gd name="T10" fmla="*/ 4960 w 34420"/>
                <a:gd name="T11" fmla="*/ 80 h 1857"/>
                <a:gd name="T12" fmla="*/ 34420 w 34420"/>
                <a:gd name="T13" fmla="*/ 79 h 1857"/>
                <a:gd name="T14" fmla="*/ 34420 w 34420"/>
                <a:gd name="T15" fmla="*/ 15 h 1857"/>
                <a:gd name="T16" fmla="*/ 4961 w 34420"/>
                <a:gd name="T17" fmla="*/ 16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0" h="1857">
                  <a:moveTo>
                    <a:pt x="4961" y="16"/>
                  </a:moveTo>
                  <a:cubicBezTo>
                    <a:pt x="4950" y="16"/>
                    <a:pt x="3876" y="0"/>
                    <a:pt x="2509" y="471"/>
                  </a:cubicBezTo>
                  <a:cubicBezTo>
                    <a:pt x="1781" y="723"/>
                    <a:pt x="881" y="1147"/>
                    <a:pt x="0" y="1857"/>
                  </a:cubicBezTo>
                  <a:cubicBezTo>
                    <a:pt x="104" y="1857"/>
                    <a:pt x="104" y="1857"/>
                    <a:pt x="104" y="1857"/>
                  </a:cubicBezTo>
                  <a:cubicBezTo>
                    <a:pt x="957" y="1184"/>
                    <a:pt x="1823" y="776"/>
                    <a:pt x="2528" y="533"/>
                  </a:cubicBezTo>
                  <a:cubicBezTo>
                    <a:pt x="3884" y="64"/>
                    <a:pt x="4949" y="80"/>
                    <a:pt x="4960" y="80"/>
                  </a:cubicBezTo>
                  <a:cubicBezTo>
                    <a:pt x="34420" y="79"/>
                    <a:pt x="34420" y="79"/>
                    <a:pt x="34420" y="79"/>
                  </a:cubicBezTo>
                  <a:cubicBezTo>
                    <a:pt x="34420" y="15"/>
                    <a:pt x="34420" y="15"/>
                    <a:pt x="34420" y="15"/>
                  </a:cubicBezTo>
                  <a:lnTo>
                    <a:pt x="4961" y="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768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3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0" y="4308476"/>
            <a:ext cx="9144000" cy="2549525"/>
            <a:chOff x="0" y="4308475"/>
            <a:chExt cx="9144000" cy="2549525"/>
          </a:xfrm>
        </p:grpSpPr>
        <p:sp>
          <p:nvSpPr>
            <p:cNvPr id="9" name="Freeform 16"/>
            <p:cNvSpPr>
              <a:spLocks/>
            </p:cNvSpPr>
            <p:nvPr userDrawn="1"/>
          </p:nvSpPr>
          <p:spPr bwMode="ltGray">
            <a:xfrm>
              <a:off x="0" y="4308475"/>
              <a:ext cx="8750300" cy="2549525"/>
            </a:xfrm>
            <a:custGeom>
              <a:avLst/>
              <a:gdLst>
                <a:gd name="T0" fmla="*/ 38957 w 44095"/>
                <a:gd name="T1" fmla="*/ 4112 h 12850"/>
                <a:gd name="T2" fmla="*/ 44021 w 44095"/>
                <a:gd name="T3" fmla="*/ 12850 h 12850"/>
                <a:gd name="T4" fmla="*/ 44095 w 44095"/>
                <a:gd name="T5" fmla="*/ 12850 h 12850"/>
                <a:gd name="T6" fmla="*/ 39012 w 44095"/>
                <a:gd name="T7" fmla="*/ 4078 h 12850"/>
                <a:gd name="T8" fmla="*/ 31644 w 44095"/>
                <a:gd name="T9" fmla="*/ 0 h 12850"/>
                <a:gd name="T10" fmla="*/ 0 w 44095"/>
                <a:gd name="T11" fmla="*/ 1 h 12850"/>
                <a:gd name="T12" fmla="*/ 0 w 44095"/>
                <a:gd name="T13" fmla="*/ 65 h 12850"/>
                <a:gd name="T14" fmla="*/ 31644 w 44095"/>
                <a:gd name="T15" fmla="*/ 64 h 12850"/>
                <a:gd name="T16" fmla="*/ 38957 w 44095"/>
                <a:gd name="T17" fmla="*/ 4112 h 12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095" h="12850">
                  <a:moveTo>
                    <a:pt x="38957" y="4112"/>
                  </a:moveTo>
                  <a:cubicBezTo>
                    <a:pt x="44021" y="12850"/>
                    <a:pt x="44021" y="12850"/>
                    <a:pt x="44021" y="12850"/>
                  </a:cubicBezTo>
                  <a:cubicBezTo>
                    <a:pt x="44095" y="12850"/>
                    <a:pt x="44095" y="12850"/>
                    <a:pt x="44095" y="12850"/>
                  </a:cubicBezTo>
                  <a:cubicBezTo>
                    <a:pt x="39012" y="4078"/>
                    <a:pt x="39012" y="4078"/>
                    <a:pt x="39012" y="4078"/>
                  </a:cubicBezTo>
                  <a:cubicBezTo>
                    <a:pt x="37406" y="1527"/>
                    <a:pt x="34651" y="0"/>
                    <a:pt x="3164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31644" y="64"/>
                    <a:pt x="31644" y="64"/>
                    <a:pt x="31644" y="64"/>
                  </a:cubicBezTo>
                  <a:cubicBezTo>
                    <a:pt x="34629" y="64"/>
                    <a:pt x="37363" y="1580"/>
                    <a:pt x="38957" y="411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>
              <a:off x="2314575" y="6489700"/>
              <a:ext cx="6829425" cy="368300"/>
            </a:xfrm>
            <a:custGeom>
              <a:avLst/>
              <a:gdLst>
                <a:gd name="T0" fmla="*/ 4961 w 34420"/>
                <a:gd name="T1" fmla="*/ 16 h 1857"/>
                <a:gd name="T2" fmla="*/ 2509 w 34420"/>
                <a:gd name="T3" fmla="*/ 471 h 1857"/>
                <a:gd name="T4" fmla="*/ 0 w 34420"/>
                <a:gd name="T5" fmla="*/ 1857 h 1857"/>
                <a:gd name="T6" fmla="*/ 104 w 34420"/>
                <a:gd name="T7" fmla="*/ 1857 h 1857"/>
                <a:gd name="T8" fmla="*/ 2528 w 34420"/>
                <a:gd name="T9" fmla="*/ 533 h 1857"/>
                <a:gd name="T10" fmla="*/ 4960 w 34420"/>
                <a:gd name="T11" fmla="*/ 80 h 1857"/>
                <a:gd name="T12" fmla="*/ 34420 w 34420"/>
                <a:gd name="T13" fmla="*/ 79 h 1857"/>
                <a:gd name="T14" fmla="*/ 34420 w 34420"/>
                <a:gd name="T15" fmla="*/ 15 h 1857"/>
                <a:gd name="T16" fmla="*/ 4961 w 34420"/>
                <a:gd name="T17" fmla="*/ 16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0" h="1857">
                  <a:moveTo>
                    <a:pt x="4961" y="16"/>
                  </a:moveTo>
                  <a:cubicBezTo>
                    <a:pt x="4950" y="16"/>
                    <a:pt x="3876" y="0"/>
                    <a:pt x="2509" y="471"/>
                  </a:cubicBezTo>
                  <a:cubicBezTo>
                    <a:pt x="1781" y="723"/>
                    <a:pt x="881" y="1147"/>
                    <a:pt x="0" y="1857"/>
                  </a:cubicBezTo>
                  <a:cubicBezTo>
                    <a:pt x="104" y="1857"/>
                    <a:pt x="104" y="1857"/>
                    <a:pt x="104" y="1857"/>
                  </a:cubicBezTo>
                  <a:cubicBezTo>
                    <a:pt x="957" y="1184"/>
                    <a:pt x="1823" y="776"/>
                    <a:pt x="2528" y="533"/>
                  </a:cubicBezTo>
                  <a:cubicBezTo>
                    <a:pt x="3884" y="64"/>
                    <a:pt x="4949" y="80"/>
                    <a:pt x="4960" y="80"/>
                  </a:cubicBezTo>
                  <a:cubicBezTo>
                    <a:pt x="34420" y="79"/>
                    <a:pt x="34420" y="79"/>
                    <a:pt x="34420" y="79"/>
                  </a:cubicBezTo>
                  <a:cubicBezTo>
                    <a:pt x="34420" y="15"/>
                    <a:pt x="34420" y="15"/>
                    <a:pt x="34420" y="15"/>
                  </a:cubicBezTo>
                  <a:lnTo>
                    <a:pt x="4961" y="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9936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 flipH="1">
            <a:off x="3778870" y="6302376"/>
            <a:ext cx="5365751" cy="555626"/>
            <a:chOff x="0" y="6302375"/>
            <a:chExt cx="5365750" cy="555626"/>
          </a:xfrm>
        </p:grpSpPr>
        <p:sp>
          <p:nvSpPr>
            <p:cNvPr id="8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346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4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 flipH="1">
            <a:off x="3778870" y="6302376"/>
            <a:ext cx="5365751" cy="555626"/>
            <a:chOff x="0" y="6302375"/>
            <a:chExt cx="5365750" cy="555626"/>
          </a:xfrm>
        </p:grpSpPr>
        <p:sp>
          <p:nvSpPr>
            <p:cNvPr id="9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0812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8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296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#5 (Twee kolomm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400" y="2073600"/>
            <a:ext cx="3600000" cy="4154400"/>
          </a:xfrm>
        </p:spPr>
        <p:txBody>
          <a:bodyPr/>
          <a:lstStyle>
            <a:lvl5pPr>
              <a:defRPr/>
            </a:lvl5pPr>
            <a:lvl6pPr marL="1800000" indent="0">
              <a:buNone/>
              <a:defRPr/>
            </a:lvl6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0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8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9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934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11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400" y="1281600"/>
            <a:ext cx="7347600" cy="7380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400" y="2073600"/>
            <a:ext cx="3600000" cy="554400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400" y="2682000"/>
            <a:ext cx="3600000" cy="3546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0000" y="2073600"/>
            <a:ext cx="3600000" cy="554400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0000" y="2682000"/>
            <a:ext cx="3600000" cy="3546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92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(Volledig bee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798513"/>
            <a:ext cx="9144000" cy="6059487"/>
          </a:xfrm>
          <a:custGeom>
            <a:avLst/>
            <a:gdLst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3244562 h 6059487"/>
              <a:gd name="connsiteX5" fmla="*/ 9144000 w 9144000"/>
              <a:gd name="connsiteY5" fmla="*/ 6059487 h 6059487"/>
              <a:gd name="connsiteX6" fmla="*/ 0 w 9144000"/>
              <a:gd name="connsiteY6" fmla="*/ 6059487 h 6059487"/>
              <a:gd name="connsiteX7" fmla="*/ 0 w 9144000"/>
              <a:gd name="connsiteY7" fmla="*/ 574675 h 6059487"/>
              <a:gd name="connsiteX8" fmla="*/ 14684 w 9144000"/>
              <a:gd name="connsiteY8" fmla="*/ 557808 h 6059487"/>
              <a:gd name="connsiteX9" fmla="*/ 26988 w 9144000"/>
              <a:gd name="connsiteY9" fmla="*/ 544116 h 6059487"/>
              <a:gd name="connsiteX10" fmla="*/ 1243211 w 9144000"/>
              <a:gd name="connsiteY10" fmla="*/ 397 h 6059487"/>
              <a:gd name="connsiteX11" fmla="*/ 9144000 w 9144000"/>
              <a:gd name="connsiteY11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6059487 h 6059487"/>
              <a:gd name="connsiteX5" fmla="*/ 0 w 9144000"/>
              <a:gd name="connsiteY5" fmla="*/ 6059487 h 6059487"/>
              <a:gd name="connsiteX6" fmla="*/ 0 w 9144000"/>
              <a:gd name="connsiteY6" fmla="*/ 574675 h 6059487"/>
              <a:gd name="connsiteX7" fmla="*/ 14684 w 9144000"/>
              <a:gd name="connsiteY7" fmla="*/ 557808 h 6059487"/>
              <a:gd name="connsiteX8" fmla="*/ 26988 w 9144000"/>
              <a:gd name="connsiteY8" fmla="*/ 544116 h 6059487"/>
              <a:gd name="connsiteX9" fmla="*/ 1243211 w 9144000"/>
              <a:gd name="connsiteY9" fmla="*/ 397 h 6059487"/>
              <a:gd name="connsiteX10" fmla="*/ 9144000 w 9144000"/>
              <a:gd name="connsiteY10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9144000 w 9144000"/>
              <a:gd name="connsiteY3" fmla="*/ 6059487 h 6059487"/>
              <a:gd name="connsiteX4" fmla="*/ 0 w 9144000"/>
              <a:gd name="connsiteY4" fmla="*/ 6059487 h 6059487"/>
              <a:gd name="connsiteX5" fmla="*/ 0 w 9144000"/>
              <a:gd name="connsiteY5" fmla="*/ 574675 h 6059487"/>
              <a:gd name="connsiteX6" fmla="*/ 14684 w 9144000"/>
              <a:gd name="connsiteY6" fmla="*/ 557808 h 6059487"/>
              <a:gd name="connsiteX7" fmla="*/ 26988 w 9144000"/>
              <a:gd name="connsiteY7" fmla="*/ 544116 h 6059487"/>
              <a:gd name="connsiteX8" fmla="*/ 1243211 w 9144000"/>
              <a:gd name="connsiteY8" fmla="*/ 397 h 6059487"/>
              <a:gd name="connsiteX9" fmla="*/ 9144000 w 9144000"/>
              <a:gd name="connsiteY9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9144000 w 9144000"/>
              <a:gd name="connsiteY2" fmla="*/ 6059487 h 6059487"/>
              <a:gd name="connsiteX3" fmla="*/ 0 w 9144000"/>
              <a:gd name="connsiteY3" fmla="*/ 6059487 h 6059487"/>
              <a:gd name="connsiteX4" fmla="*/ 0 w 9144000"/>
              <a:gd name="connsiteY4" fmla="*/ 574675 h 6059487"/>
              <a:gd name="connsiteX5" fmla="*/ 14684 w 9144000"/>
              <a:gd name="connsiteY5" fmla="*/ 557808 h 6059487"/>
              <a:gd name="connsiteX6" fmla="*/ 26988 w 9144000"/>
              <a:gd name="connsiteY6" fmla="*/ 544116 h 6059487"/>
              <a:gd name="connsiteX7" fmla="*/ 1243211 w 9144000"/>
              <a:gd name="connsiteY7" fmla="*/ 397 h 6059487"/>
              <a:gd name="connsiteX8" fmla="*/ 9144000 w 9144000"/>
              <a:gd name="connsiteY8" fmla="*/ 0 h 6059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6059487">
                <a:moveTo>
                  <a:pt x="9144000" y="0"/>
                </a:moveTo>
                <a:lnTo>
                  <a:pt x="9144000" y="3244561"/>
                </a:lnTo>
                <a:lnTo>
                  <a:pt x="9144000" y="6059487"/>
                </a:lnTo>
                <a:lnTo>
                  <a:pt x="0" y="6059487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lnTo>
                  <a:pt x="914400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0" bIns="72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02400" y="1281600"/>
            <a:ext cx="7347600" cy="738000"/>
          </a:xfrm>
        </p:spPr>
        <p:txBody>
          <a:bodyPr anchor="t" anchorCtr="0"/>
          <a:lstStyle>
            <a:lvl1pPr algn="l"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202400" y="2073600"/>
            <a:ext cx="7347600" cy="831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3" name="sSpeakerName"/>
          <p:cNvSpPr>
            <a:spLocks noGrp="1"/>
          </p:cNvSpPr>
          <p:nvPr>
            <p:ph type="body" sz="quarter" idx="14" hasCustomPrompt="1"/>
          </p:nvPr>
        </p:nvSpPr>
        <p:spPr>
          <a:xfrm>
            <a:off x="1198563" y="2944800"/>
            <a:ext cx="7347600" cy="180000"/>
          </a:xfrm>
        </p:spPr>
        <p:txBody>
          <a:bodyPr anchor="ctr" anchorCtr="0"/>
          <a:lstStyle>
            <a:lvl1pPr marL="0" indent="0">
              <a:buNone/>
              <a:defRPr sz="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nl-NL"/>
              <a:t>Klik om spreker in te voeren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12" name="sSlideImageOverlay"/>
          <p:cNvSpPr>
            <a:spLocks noGrp="1"/>
          </p:cNvSpPr>
          <p:nvPr userDrawn="1"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545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7" name="Freeform 6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8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395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7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6333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288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000" y="1281600"/>
            <a:ext cx="4320000" cy="494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000" y="2073600"/>
            <a:ext cx="2880000" cy="41544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39903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288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0000" y="1281600"/>
            <a:ext cx="4320000" cy="4946400"/>
          </a:xfrm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000" y="2073600"/>
            <a:ext cx="2880000" cy="41544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2324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ie afbeeldingen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206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grpSp>
        <p:nvGrpSpPr>
          <p:cNvPr id="11" name="sBackgroundLines"/>
          <p:cNvGrpSpPr/>
          <p:nvPr userDrawn="1"/>
        </p:nvGrpSpPr>
        <p:grpSpPr bwMode="ltGray">
          <a:xfrm flipH="1">
            <a:off x="3778249" y="6302376"/>
            <a:ext cx="5365751" cy="555626"/>
            <a:chOff x="0" y="6302375"/>
            <a:chExt cx="5365750" cy="555626"/>
          </a:xfrm>
        </p:grpSpPr>
        <p:sp>
          <p:nvSpPr>
            <p:cNvPr id="12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08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 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10000" y="2073600"/>
            <a:ext cx="2340000" cy="2160000"/>
          </a:xfrm>
          <a:noFill/>
        </p:spPr>
        <p:txBody>
          <a:bodyPr anchor="t"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1206000" y="4287599"/>
            <a:ext cx="2340000" cy="1940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3708000" y="4287599"/>
            <a:ext cx="2340000" cy="1940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6210000" y="4287599"/>
            <a:ext cx="2340000" cy="1940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8"/>
          </p:nvPr>
        </p:nvSpPr>
        <p:spPr>
          <a:xfrm>
            <a:off x="1206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0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9"/>
          </p:nvPr>
        </p:nvSpPr>
        <p:spPr>
          <a:xfrm>
            <a:off x="3708000" y="1281600"/>
            <a:ext cx="2340000" cy="738000"/>
          </a:xfrm>
        </p:spPr>
        <p:txBody>
          <a:bodyPr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7757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inanciele Rappor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8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22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edig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798513"/>
            <a:ext cx="9144000" cy="6059487"/>
          </a:xfrm>
          <a:custGeom>
            <a:avLst/>
            <a:gdLst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3244562 h 6059487"/>
              <a:gd name="connsiteX5" fmla="*/ 9144000 w 9144000"/>
              <a:gd name="connsiteY5" fmla="*/ 6059487 h 6059487"/>
              <a:gd name="connsiteX6" fmla="*/ 0 w 9144000"/>
              <a:gd name="connsiteY6" fmla="*/ 6059487 h 6059487"/>
              <a:gd name="connsiteX7" fmla="*/ 0 w 9144000"/>
              <a:gd name="connsiteY7" fmla="*/ 574675 h 6059487"/>
              <a:gd name="connsiteX8" fmla="*/ 14684 w 9144000"/>
              <a:gd name="connsiteY8" fmla="*/ 557808 h 6059487"/>
              <a:gd name="connsiteX9" fmla="*/ 26988 w 9144000"/>
              <a:gd name="connsiteY9" fmla="*/ 544116 h 6059487"/>
              <a:gd name="connsiteX10" fmla="*/ 1243211 w 9144000"/>
              <a:gd name="connsiteY10" fmla="*/ 397 h 6059487"/>
              <a:gd name="connsiteX11" fmla="*/ 9144000 w 9144000"/>
              <a:gd name="connsiteY11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2381 w 9144000"/>
              <a:gd name="connsiteY3" fmla="*/ 3244562 h 6059487"/>
              <a:gd name="connsiteX4" fmla="*/ 9144000 w 9144000"/>
              <a:gd name="connsiteY4" fmla="*/ 6059487 h 6059487"/>
              <a:gd name="connsiteX5" fmla="*/ 0 w 9144000"/>
              <a:gd name="connsiteY5" fmla="*/ 6059487 h 6059487"/>
              <a:gd name="connsiteX6" fmla="*/ 0 w 9144000"/>
              <a:gd name="connsiteY6" fmla="*/ 574675 h 6059487"/>
              <a:gd name="connsiteX7" fmla="*/ 14684 w 9144000"/>
              <a:gd name="connsiteY7" fmla="*/ 557808 h 6059487"/>
              <a:gd name="connsiteX8" fmla="*/ 26988 w 9144000"/>
              <a:gd name="connsiteY8" fmla="*/ 544116 h 6059487"/>
              <a:gd name="connsiteX9" fmla="*/ 1243211 w 9144000"/>
              <a:gd name="connsiteY9" fmla="*/ 397 h 6059487"/>
              <a:gd name="connsiteX10" fmla="*/ 9144000 w 9144000"/>
              <a:gd name="connsiteY10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2381 w 9144000"/>
              <a:gd name="connsiteY2" fmla="*/ 3244561 h 6059487"/>
              <a:gd name="connsiteX3" fmla="*/ 9144000 w 9144000"/>
              <a:gd name="connsiteY3" fmla="*/ 6059487 h 6059487"/>
              <a:gd name="connsiteX4" fmla="*/ 0 w 9144000"/>
              <a:gd name="connsiteY4" fmla="*/ 6059487 h 6059487"/>
              <a:gd name="connsiteX5" fmla="*/ 0 w 9144000"/>
              <a:gd name="connsiteY5" fmla="*/ 574675 h 6059487"/>
              <a:gd name="connsiteX6" fmla="*/ 14684 w 9144000"/>
              <a:gd name="connsiteY6" fmla="*/ 557808 h 6059487"/>
              <a:gd name="connsiteX7" fmla="*/ 26988 w 9144000"/>
              <a:gd name="connsiteY7" fmla="*/ 544116 h 6059487"/>
              <a:gd name="connsiteX8" fmla="*/ 1243211 w 9144000"/>
              <a:gd name="connsiteY8" fmla="*/ 397 h 6059487"/>
              <a:gd name="connsiteX9" fmla="*/ 9144000 w 9144000"/>
              <a:gd name="connsiteY9" fmla="*/ 0 h 6059487"/>
              <a:gd name="connsiteX0" fmla="*/ 9144000 w 9144000"/>
              <a:gd name="connsiteY0" fmla="*/ 0 h 6059487"/>
              <a:gd name="connsiteX1" fmla="*/ 9144000 w 9144000"/>
              <a:gd name="connsiteY1" fmla="*/ 3244561 h 6059487"/>
              <a:gd name="connsiteX2" fmla="*/ 9144000 w 9144000"/>
              <a:gd name="connsiteY2" fmla="*/ 6059487 h 6059487"/>
              <a:gd name="connsiteX3" fmla="*/ 0 w 9144000"/>
              <a:gd name="connsiteY3" fmla="*/ 6059487 h 6059487"/>
              <a:gd name="connsiteX4" fmla="*/ 0 w 9144000"/>
              <a:gd name="connsiteY4" fmla="*/ 574675 h 6059487"/>
              <a:gd name="connsiteX5" fmla="*/ 14684 w 9144000"/>
              <a:gd name="connsiteY5" fmla="*/ 557808 h 6059487"/>
              <a:gd name="connsiteX6" fmla="*/ 26988 w 9144000"/>
              <a:gd name="connsiteY6" fmla="*/ 544116 h 6059487"/>
              <a:gd name="connsiteX7" fmla="*/ 1243211 w 9144000"/>
              <a:gd name="connsiteY7" fmla="*/ 397 h 6059487"/>
              <a:gd name="connsiteX8" fmla="*/ 9144000 w 9144000"/>
              <a:gd name="connsiteY8" fmla="*/ 0 h 6059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6059487">
                <a:moveTo>
                  <a:pt x="9144000" y="0"/>
                </a:moveTo>
                <a:lnTo>
                  <a:pt x="9144000" y="3244561"/>
                </a:lnTo>
                <a:lnTo>
                  <a:pt x="9144000" y="6059487"/>
                </a:lnTo>
                <a:lnTo>
                  <a:pt x="0" y="6059487"/>
                </a:lnTo>
                <a:lnTo>
                  <a:pt x="0" y="574675"/>
                </a:lnTo>
                <a:cubicBezTo>
                  <a:pt x="3374" y="570706"/>
                  <a:pt x="11510" y="561578"/>
                  <a:pt x="14684" y="557808"/>
                </a:cubicBezTo>
                <a:cubicBezTo>
                  <a:pt x="18852" y="553244"/>
                  <a:pt x="22820" y="548680"/>
                  <a:pt x="26988" y="544116"/>
                </a:cubicBezTo>
                <a:cubicBezTo>
                  <a:pt x="336749" y="198636"/>
                  <a:pt x="780058" y="397"/>
                  <a:pt x="1243211" y="397"/>
                </a:cubicBezTo>
                <a:lnTo>
                  <a:pt x="914400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0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9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201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On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afbeelding 1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4321175"/>
            <a:ext cx="8735614" cy="2536825"/>
          </a:xfrm>
          <a:custGeom>
            <a:avLst/>
            <a:gdLst>
              <a:gd name="connsiteX0" fmla="*/ 8746007 w 8750300"/>
              <a:gd name="connsiteY0" fmla="*/ 2542117 h 2549523"/>
              <a:gd name="connsiteX1" fmla="*/ 8750300 w 8750300"/>
              <a:gd name="connsiteY1" fmla="*/ 2542117 h 2549523"/>
              <a:gd name="connsiteX2" fmla="*/ 8750300 w 8750300"/>
              <a:gd name="connsiteY2" fmla="*/ 2549523 h 2549523"/>
              <a:gd name="connsiteX3" fmla="*/ 8750299 w 8750300"/>
              <a:gd name="connsiteY3" fmla="*/ 2549523 h 2549523"/>
              <a:gd name="connsiteX4" fmla="*/ 6279499 w 8750300"/>
              <a:gd name="connsiteY4" fmla="*/ 12698 h 2549523"/>
              <a:gd name="connsiteX5" fmla="*/ 7730705 w 8750300"/>
              <a:gd name="connsiteY5" fmla="*/ 815848 h 2549523"/>
              <a:gd name="connsiteX6" fmla="*/ 8733652 w 8750300"/>
              <a:gd name="connsiteY6" fmla="*/ 2546139 h 2549523"/>
              <a:gd name="connsiteX7" fmla="*/ 8735614 w 8750300"/>
              <a:gd name="connsiteY7" fmla="*/ 2549523 h 2549523"/>
              <a:gd name="connsiteX8" fmla="*/ 0 w 8750300"/>
              <a:gd name="connsiteY8" fmla="*/ 2549523 h 2549523"/>
              <a:gd name="connsiteX9" fmla="*/ 0 w 8750300"/>
              <a:gd name="connsiteY9" fmla="*/ 12897 h 2549523"/>
              <a:gd name="connsiteX10" fmla="*/ 6279499 w 8750300"/>
              <a:gd name="connsiteY10" fmla="*/ 12698 h 2549523"/>
              <a:gd name="connsiteX11" fmla="*/ 6396424 w 8750300"/>
              <a:gd name="connsiteY11" fmla="*/ 0 h 2549523"/>
              <a:gd name="connsiteX12" fmla="*/ 8750300 w 8750300"/>
              <a:gd name="connsiteY12" fmla="*/ 0 h 2549523"/>
              <a:gd name="connsiteX13" fmla="*/ 8750300 w 8750300"/>
              <a:gd name="connsiteY13" fmla="*/ 2542117 h 2549523"/>
              <a:gd name="connsiteX14" fmla="*/ 7741620 w 8750300"/>
              <a:gd name="connsiteY14" fmla="*/ 801694 h 2549523"/>
              <a:gd name="connsiteX15" fmla="*/ 6500575 w 8750300"/>
              <a:gd name="connsiteY15" fmla="*/ 6599 h 2549523"/>
              <a:gd name="connsiteX0" fmla="*/ 8746007 w 8750300"/>
              <a:gd name="connsiteY0" fmla="*/ 2542117 h 2549523"/>
              <a:gd name="connsiteX1" fmla="*/ 8750300 w 8750300"/>
              <a:gd name="connsiteY1" fmla="*/ 2542117 h 2549523"/>
              <a:gd name="connsiteX2" fmla="*/ 8750300 w 8750300"/>
              <a:gd name="connsiteY2" fmla="*/ 2549523 h 2549523"/>
              <a:gd name="connsiteX3" fmla="*/ 8750299 w 8750300"/>
              <a:gd name="connsiteY3" fmla="*/ 2549523 h 2549523"/>
              <a:gd name="connsiteX4" fmla="*/ 8746007 w 8750300"/>
              <a:gd name="connsiteY4" fmla="*/ 2542117 h 2549523"/>
              <a:gd name="connsiteX5" fmla="*/ 6279499 w 8750300"/>
              <a:gd name="connsiteY5" fmla="*/ 12698 h 2549523"/>
              <a:gd name="connsiteX6" fmla="*/ 7730705 w 8750300"/>
              <a:gd name="connsiteY6" fmla="*/ 815848 h 2549523"/>
              <a:gd name="connsiteX7" fmla="*/ 8733652 w 8750300"/>
              <a:gd name="connsiteY7" fmla="*/ 2546139 h 2549523"/>
              <a:gd name="connsiteX8" fmla="*/ 8735614 w 8750300"/>
              <a:gd name="connsiteY8" fmla="*/ 2549523 h 2549523"/>
              <a:gd name="connsiteX9" fmla="*/ 0 w 8750300"/>
              <a:gd name="connsiteY9" fmla="*/ 2549523 h 2549523"/>
              <a:gd name="connsiteX10" fmla="*/ 0 w 8750300"/>
              <a:gd name="connsiteY10" fmla="*/ 12897 h 2549523"/>
              <a:gd name="connsiteX11" fmla="*/ 6279499 w 8750300"/>
              <a:gd name="connsiteY11" fmla="*/ 12698 h 2549523"/>
              <a:gd name="connsiteX12" fmla="*/ 6396424 w 8750300"/>
              <a:gd name="connsiteY12" fmla="*/ 0 h 2549523"/>
              <a:gd name="connsiteX13" fmla="*/ 8750300 w 8750300"/>
              <a:gd name="connsiteY13" fmla="*/ 2542117 h 2549523"/>
              <a:gd name="connsiteX14" fmla="*/ 7741620 w 8750300"/>
              <a:gd name="connsiteY14" fmla="*/ 801694 h 2549523"/>
              <a:gd name="connsiteX15" fmla="*/ 6500575 w 8750300"/>
              <a:gd name="connsiteY15" fmla="*/ 6599 h 2549523"/>
              <a:gd name="connsiteX16" fmla="*/ 6396424 w 8750300"/>
              <a:gd name="connsiteY16" fmla="*/ 0 h 2549523"/>
              <a:gd name="connsiteX0" fmla="*/ 8746007 w 8750300"/>
              <a:gd name="connsiteY0" fmla="*/ 2535518 h 2542924"/>
              <a:gd name="connsiteX1" fmla="*/ 8750300 w 8750300"/>
              <a:gd name="connsiteY1" fmla="*/ 2535518 h 2542924"/>
              <a:gd name="connsiteX2" fmla="*/ 8750300 w 8750300"/>
              <a:gd name="connsiteY2" fmla="*/ 2542924 h 2542924"/>
              <a:gd name="connsiteX3" fmla="*/ 8750299 w 8750300"/>
              <a:gd name="connsiteY3" fmla="*/ 2542924 h 2542924"/>
              <a:gd name="connsiteX4" fmla="*/ 8746007 w 8750300"/>
              <a:gd name="connsiteY4" fmla="*/ 2535518 h 2542924"/>
              <a:gd name="connsiteX5" fmla="*/ 6279499 w 8750300"/>
              <a:gd name="connsiteY5" fmla="*/ 6099 h 2542924"/>
              <a:gd name="connsiteX6" fmla="*/ 7730705 w 8750300"/>
              <a:gd name="connsiteY6" fmla="*/ 809249 h 2542924"/>
              <a:gd name="connsiteX7" fmla="*/ 8733652 w 8750300"/>
              <a:gd name="connsiteY7" fmla="*/ 2539540 h 2542924"/>
              <a:gd name="connsiteX8" fmla="*/ 8735614 w 8750300"/>
              <a:gd name="connsiteY8" fmla="*/ 2542924 h 2542924"/>
              <a:gd name="connsiteX9" fmla="*/ 0 w 8750300"/>
              <a:gd name="connsiteY9" fmla="*/ 2542924 h 2542924"/>
              <a:gd name="connsiteX10" fmla="*/ 0 w 8750300"/>
              <a:gd name="connsiteY10" fmla="*/ 6298 h 2542924"/>
              <a:gd name="connsiteX11" fmla="*/ 6279499 w 8750300"/>
              <a:gd name="connsiteY11" fmla="*/ 6099 h 2542924"/>
              <a:gd name="connsiteX12" fmla="*/ 6500575 w 8750300"/>
              <a:gd name="connsiteY12" fmla="*/ 0 h 2542924"/>
              <a:gd name="connsiteX13" fmla="*/ 8750300 w 8750300"/>
              <a:gd name="connsiteY13" fmla="*/ 2535518 h 2542924"/>
              <a:gd name="connsiteX14" fmla="*/ 7741620 w 8750300"/>
              <a:gd name="connsiteY14" fmla="*/ 795095 h 2542924"/>
              <a:gd name="connsiteX15" fmla="*/ 6500575 w 8750300"/>
              <a:gd name="connsiteY15" fmla="*/ 0 h 2542924"/>
              <a:gd name="connsiteX0" fmla="*/ 8746007 w 8750300"/>
              <a:gd name="connsiteY0" fmla="*/ 2529419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8746007 w 8750300"/>
              <a:gd name="connsiteY4" fmla="*/ 2529419 h 2536825"/>
              <a:gd name="connsiteX5" fmla="*/ 6279499 w 8750300"/>
              <a:gd name="connsiteY5" fmla="*/ 0 h 2536825"/>
              <a:gd name="connsiteX6" fmla="*/ 7730705 w 8750300"/>
              <a:gd name="connsiteY6" fmla="*/ 803150 h 2536825"/>
              <a:gd name="connsiteX7" fmla="*/ 8733652 w 8750300"/>
              <a:gd name="connsiteY7" fmla="*/ 2533441 h 2536825"/>
              <a:gd name="connsiteX8" fmla="*/ 8735614 w 8750300"/>
              <a:gd name="connsiteY8" fmla="*/ 2536825 h 2536825"/>
              <a:gd name="connsiteX9" fmla="*/ 0 w 8750300"/>
              <a:gd name="connsiteY9" fmla="*/ 2536825 h 2536825"/>
              <a:gd name="connsiteX10" fmla="*/ 0 w 8750300"/>
              <a:gd name="connsiteY10" fmla="*/ 199 h 2536825"/>
              <a:gd name="connsiteX11" fmla="*/ 6279499 w 8750300"/>
              <a:gd name="connsiteY11" fmla="*/ 0 h 2536825"/>
              <a:gd name="connsiteX12" fmla="*/ 7741620 w 8750300"/>
              <a:gd name="connsiteY12" fmla="*/ 788996 h 2536825"/>
              <a:gd name="connsiteX13" fmla="*/ 8750300 w 8750300"/>
              <a:gd name="connsiteY13" fmla="*/ 2529419 h 2536825"/>
              <a:gd name="connsiteX14" fmla="*/ 7741620 w 8750300"/>
              <a:gd name="connsiteY14" fmla="*/ 788996 h 2536825"/>
              <a:gd name="connsiteX0" fmla="*/ 8746007 w 8750300"/>
              <a:gd name="connsiteY0" fmla="*/ 2529419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8746007 w 8750300"/>
              <a:gd name="connsiteY4" fmla="*/ 2529419 h 2536825"/>
              <a:gd name="connsiteX5" fmla="*/ 6279499 w 8750300"/>
              <a:gd name="connsiteY5" fmla="*/ 0 h 2536825"/>
              <a:gd name="connsiteX6" fmla="*/ 7730705 w 8750300"/>
              <a:gd name="connsiteY6" fmla="*/ 803150 h 2536825"/>
              <a:gd name="connsiteX7" fmla="*/ 8733652 w 8750300"/>
              <a:gd name="connsiteY7" fmla="*/ 2533441 h 2536825"/>
              <a:gd name="connsiteX8" fmla="*/ 8735614 w 8750300"/>
              <a:gd name="connsiteY8" fmla="*/ 2536825 h 2536825"/>
              <a:gd name="connsiteX9" fmla="*/ 0 w 8750300"/>
              <a:gd name="connsiteY9" fmla="*/ 2536825 h 2536825"/>
              <a:gd name="connsiteX10" fmla="*/ 0 w 8750300"/>
              <a:gd name="connsiteY10" fmla="*/ 199 h 2536825"/>
              <a:gd name="connsiteX11" fmla="*/ 6279499 w 8750300"/>
              <a:gd name="connsiteY11" fmla="*/ 0 h 2536825"/>
              <a:gd name="connsiteX0" fmla="*/ 8750299 w 8750300"/>
              <a:gd name="connsiteY0" fmla="*/ 2536825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8750299 w 8750300"/>
              <a:gd name="connsiteY3" fmla="*/ 2536825 h 2536825"/>
              <a:gd name="connsiteX4" fmla="*/ 6279499 w 8750300"/>
              <a:gd name="connsiteY4" fmla="*/ 0 h 2536825"/>
              <a:gd name="connsiteX5" fmla="*/ 7730705 w 8750300"/>
              <a:gd name="connsiteY5" fmla="*/ 803150 h 2536825"/>
              <a:gd name="connsiteX6" fmla="*/ 8733652 w 8750300"/>
              <a:gd name="connsiteY6" fmla="*/ 2533441 h 2536825"/>
              <a:gd name="connsiteX7" fmla="*/ 8735614 w 8750300"/>
              <a:gd name="connsiteY7" fmla="*/ 2536825 h 2536825"/>
              <a:gd name="connsiteX8" fmla="*/ 0 w 8750300"/>
              <a:gd name="connsiteY8" fmla="*/ 2536825 h 2536825"/>
              <a:gd name="connsiteX9" fmla="*/ 0 w 8750300"/>
              <a:gd name="connsiteY9" fmla="*/ 199 h 2536825"/>
              <a:gd name="connsiteX10" fmla="*/ 6279499 w 8750300"/>
              <a:gd name="connsiteY10" fmla="*/ 0 h 2536825"/>
              <a:gd name="connsiteX0" fmla="*/ 8750300 w 8750300"/>
              <a:gd name="connsiteY0" fmla="*/ 2536825 h 2536825"/>
              <a:gd name="connsiteX1" fmla="*/ 8750300 w 8750300"/>
              <a:gd name="connsiteY1" fmla="*/ 2529419 h 2536825"/>
              <a:gd name="connsiteX2" fmla="*/ 8750300 w 8750300"/>
              <a:gd name="connsiteY2" fmla="*/ 2536825 h 2536825"/>
              <a:gd name="connsiteX3" fmla="*/ 6279499 w 8750300"/>
              <a:gd name="connsiteY3" fmla="*/ 0 h 2536825"/>
              <a:gd name="connsiteX4" fmla="*/ 7730705 w 8750300"/>
              <a:gd name="connsiteY4" fmla="*/ 803150 h 2536825"/>
              <a:gd name="connsiteX5" fmla="*/ 8733652 w 8750300"/>
              <a:gd name="connsiteY5" fmla="*/ 2533441 h 2536825"/>
              <a:gd name="connsiteX6" fmla="*/ 8735614 w 8750300"/>
              <a:gd name="connsiteY6" fmla="*/ 2536825 h 2536825"/>
              <a:gd name="connsiteX7" fmla="*/ 0 w 8750300"/>
              <a:gd name="connsiteY7" fmla="*/ 2536825 h 2536825"/>
              <a:gd name="connsiteX8" fmla="*/ 0 w 8750300"/>
              <a:gd name="connsiteY8" fmla="*/ 199 h 2536825"/>
              <a:gd name="connsiteX9" fmla="*/ 6279499 w 8750300"/>
              <a:gd name="connsiteY9" fmla="*/ 0 h 2536825"/>
              <a:gd name="connsiteX0" fmla="*/ 6279499 w 8735614"/>
              <a:gd name="connsiteY0" fmla="*/ 0 h 2536825"/>
              <a:gd name="connsiteX1" fmla="*/ 7730705 w 8735614"/>
              <a:gd name="connsiteY1" fmla="*/ 803150 h 2536825"/>
              <a:gd name="connsiteX2" fmla="*/ 8733652 w 8735614"/>
              <a:gd name="connsiteY2" fmla="*/ 2533441 h 2536825"/>
              <a:gd name="connsiteX3" fmla="*/ 8735614 w 8735614"/>
              <a:gd name="connsiteY3" fmla="*/ 2536825 h 2536825"/>
              <a:gd name="connsiteX4" fmla="*/ 0 w 8735614"/>
              <a:gd name="connsiteY4" fmla="*/ 2536825 h 2536825"/>
              <a:gd name="connsiteX5" fmla="*/ 0 w 8735614"/>
              <a:gd name="connsiteY5" fmla="*/ 199 h 2536825"/>
              <a:gd name="connsiteX6" fmla="*/ 6279499 w 8735614"/>
              <a:gd name="connsiteY6" fmla="*/ 0 h 2536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35614" h="2536825">
                <a:moveTo>
                  <a:pt x="6279499" y="0"/>
                </a:moveTo>
                <a:cubicBezTo>
                  <a:pt x="6871848" y="0"/>
                  <a:pt x="7414389" y="300785"/>
                  <a:pt x="7730705" y="803150"/>
                </a:cubicBezTo>
                <a:lnTo>
                  <a:pt x="8733652" y="2533441"/>
                </a:lnTo>
                <a:lnTo>
                  <a:pt x="8735614" y="2536825"/>
                </a:lnTo>
                <a:lnTo>
                  <a:pt x="0" y="2536825"/>
                </a:lnTo>
                <a:lnTo>
                  <a:pt x="0" y="199"/>
                </a:lnTo>
                <a:lnTo>
                  <a:pt x="6279499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202400" y="1281600"/>
            <a:ext cx="6573600" cy="738000"/>
          </a:xfrm>
        </p:spPr>
        <p:txBody>
          <a:bodyPr anchor="t" anchorCtr="0"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 userDrawn="1">
            <p:ph sz="quarter" idx="13"/>
          </p:nvPr>
        </p:nvSpPr>
        <p:spPr>
          <a:xfrm>
            <a:off x="1202400" y="2073600"/>
            <a:ext cx="6573600" cy="2080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0" name="Freeform 16"/>
          <p:cNvSpPr>
            <a:spLocks/>
          </p:cNvSpPr>
          <p:nvPr userDrawn="1"/>
        </p:nvSpPr>
        <p:spPr bwMode="ltGray">
          <a:xfrm>
            <a:off x="0" y="4308476"/>
            <a:ext cx="8750300" cy="2549525"/>
          </a:xfrm>
          <a:custGeom>
            <a:avLst/>
            <a:gdLst>
              <a:gd name="T0" fmla="*/ 38957 w 44095"/>
              <a:gd name="T1" fmla="*/ 4112 h 12850"/>
              <a:gd name="T2" fmla="*/ 44021 w 44095"/>
              <a:gd name="T3" fmla="*/ 12850 h 12850"/>
              <a:gd name="T4" fmla="*/ 44095 w 44095"/>
              <a:gd name="T5" fmla="*/ 12850 h 12850"/>
              <a:gd name="T6" fmla="*/ 39012 w 44095"/>
              <a:gd name="T7" fmla="*/ 4078 h 12850"/>
              <a:gd name="T8" fmla="*/ 31644 w 44095"/>
              <a:gd name="T9" fmla="*/ 0 h 12850"/>
              <a:gd name="T10" fmla="*/ 0 w 44095"/>
              <a:gd name="T11" fmla="*/ 1 h 12850"/>
              <a:gd name="T12" fmla="*/ 0 w 44095"/>
              <a:gd name="T13" fmla="*/ 65 h 12850"/>
              <a:gd name="T14" fmla="*/ 31644 w 44095"/>
              <a:gd name="T15" fmla="*/ 64 h 12850"/>
              <a:gd name="T16" fmla="*/ 38957 w 44095"/>
              <a:gd name="T17" fmla="*/ 4112 h 12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095" h="12850">
                <a:moveTo>
                  <a:pt x="38957" y="4112"/>
                </a:moveTo>
                <a:cubicBezTo>
                  <a:pt x="44021" y="12850"/>
                  <a:pt x="44021" y="12850"/>
                  <a:pt x="44021" y="12850"/>
                </a:cubicBezTo>
                <a:cubicBezTo>
                  <a:pt x="44095" y="12850"/>
                  <a:pt x="44095" y="12850"/>
                  <a:pt x="44095" y="12850"/>
                </a:cubicBezTo>
                <a:cubicBezTo>
                  <a:pt x="39012" y="4078"/>
                  <a:pt x="39012" y="4078"/>
                  <a:pt x="39012" y="4078"/>
                </a:cubicBezTo>
                <a:cubicBezTo>
                  <a:pt x="37406" y="1527"/>
                  <a:pt x="34651" y="0"/>
                  <a:pt x="31644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65"/>
                  <a:pt x="0" y="65"/>
                  <a:pt x="0" y="65"/>
                </a:cubicBezTo>
                <a:cubicBezTo>
                  <a:pt x="31644" y="64"/>
                  <a:pt x="31644" y="64"/>
                  <a:pt x="31644" y="64"/>
                </a:cubicBezTo>
                <a:cubicBezTo>
                  <a:pt x="34629" y="64"/>
                  <a:pt x="37363" y="1580"/>
                  <a:pt x="38957" y="411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2" name="sSlideImageOverlay"/>
          <p:cNvSpPr>
            <a:spLocks noGrp="1"/>
          </p:cNvSpPr>
          <p:nvPr userDrawn="1">
            <p:ph type="body" sz="quarter" idx="15" hasCustomPrompt="1"/>
          </p:nvPr>
        </p:nvSpPr>
        <p:spPr bwMode="ltGray">
          <a:xfrm>
            <a:off x="2293200" y="6500477"/>
            <a:ext cx="6850800" cy="364134"/>
          </a:xfrm>
          <a:custGeom>
            <a:avLst/>
            <a:gdLst>
              <a:gd name="T0" fmla="*/ 2148 w 2148"/>
              <a:gd name="T1" fmla="*/ 0 h 114"/>
              <a:gd name="T2" fmla="*/ 307 w 2148"/>
              <a:gd name="T3" fmla="*/ 1 h 114"/>
              <a:gd name="T4" fmla="*/ 0 w 2148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8" h="114">
                <a:moveTo>
                  <a:pt x="2148" y="0"/>
                </a:moveTo>
                <a:cubicBezTo>
                  <a:pt x="307" y="1"/>
                  <a:pt x="307" y="1"/>
                  <a:pt x="307" y="1"/>
                </a:cubicBezTo>
                <a:cubicBezTo>
                  <a:pt x="202" y="3"/>
                  <a:pt x="88" y="43"/>
                  <a:pt x="0" y="114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721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/>
          <p:cNvSpPr>
            <a:spLocks noGrp="1"/>
          </p:cNvSpPr>
          <p:nvPr>
            <p:ph type="pic" sz="quarter" idx="14" hasCustomPrompt="1"/>
          </p:nvPr>
        </p:nvSpPr>
        <p:spPr>
          <a:xfrm>
            <a:off x="4658686" y="798275"/>
            <a:ext cx="4484680" cy="6046498"/>
          </a:xfrm>
          <a:custGeom>
            <a:avLst/>
            <a:gdLst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0 h 6059488"/>
              <a:gd name="connsiteX7" fmla="*/ 3041849 w 4499365"/>
              <a:gd name="connsiteY7" fmla="*/ 5249982 h 6059488"/>
              <a:gd name="connsiteX8" fmla="*/ 4282873 w 4499365"/>
              <a:gd name="connsiteY8" fmla="*/ 6045478 h 6059488"/>
              <a:gd name="connsiteX9" fmla="*/ 4499365 w 4499365"/>
              <a:gd name="connsiteY9" fmla="*/ 6059199 h 6059488"/>
              <a:gd name="connsiteX10" fmla="*/ 4499365 w 4499365"/>
              <a:gd name="connsiteY10" fmla="*/ 6059488 h 6059488"/>
              <a:gd name="connsiteX11" fmla="*/ 0 w 4499365"/>
              <a:gd name="connsiteY11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3041849 w 4499365"/>
              <a:gd name="connsiteY7" fmla="*/ 5249982 h 6059488"/>
              <a:gd name="connsiteX8" fmla="*/ 4282873 w 4499365"/>
              <a:gd name="connsiteY8" fmla="*/ 6045478 h 6059488"/>
              <a:gd name="connsiteX9" fmla="*/ 4499365 w 4499365"/>
              <a:gd name="connsiteY9" fmla="*/ 6059199 h 6059488"/>
              <a:gd name="connsiteX10" fmla="*/ 4499365 w 4499365"/>
              <a:gd name="connsiteY10" fmla="*/ 6059488 h 6059488"/>
              <a:gd name="connsiteX11" fmla="*/ 0 w 4499365"/>
              <a:gd name="connsiteY11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282873 w 4499365"/>
              <a:gd name="connsiteY7" fmla="*/ 6045478 h 6059488"/>
              <a:gd name="connsiteX8" fmla="*/ 4499365 w 4499365"/>
              <a:gd name="connsiteY8" fmla="*/ 6059199 h 6059488"/>
              <a:gd name="connsiteX9" fmla="*/ 4499365 w 4499365"/>
              <a:gd name="connsiteY9" fmla="*/ 6059488 h 6059488"/>
              <a:gd name="connsiteX10" fmla="*/ 0 w 4499365"/>
              <a:gd name="connsiteY10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499365 w 4499365"/>
              <a:gd name="connsiteY7" fmla="*/ 6059199 h 6059488"/>
              <a:gd name="connsiteX8" fmla="*/ 4499365 w 4499365"/>
              <a:gd name="connsiteY8" fmla="*/ 6059488 h 6059488"/>
              <a:gd name="connsiteX9" fmla="*/ 0 w 4499365"/>
              <a:gd name="connsiteY9" fmla="*/ 6059488 h 6059488"/>
              <a:gd name="connsiteX0" fmla="*/ 14685 w 4499365"/>
              <a:gd name="connsiteY0" fmla="*/ 0 h 6059488"/>
              <a:gd name="connsiteX1" fmla="*/ 4499365 w 4499365"/>
              <a:gd name="connsiteY1" fmla="*/ 0 h 6059488"/>
              <a:gd name="connsiteX2" fmla="*/ 4499365 w 4499365"/>
              <a:gd name="connsiteY2" fmla="*/ 6046498 h 6059488"/>
              <a:gd name="connsiteX3" fmla="*/ 4284489 w 4499365"/>
              <a:gd name="connsiteY3" fmla="*/ 6032878 h 6059488"/>
              <a:gd name="connsiteX4" fmla="*/ 3052763 w 4499365"/>
              <a:gd name="connsiteY4" fmla="*/ 5243433 h 6059488"/>
              <a:gd name="connsiteX5" fmla="*/ 14685 w 4499365"/>
              <a:gd name="connsiteY5" fmla="*/ 0 h 6059488"/>
              <a:gd name="connsiteX6" fmla="*/ 0 w 4499365"/>
              <a:gd name="connsiteY6" fmla="*/ 6059488 h 6059488"/>
              <a:gd name="connsiteX7" fmla="*/ 4499365 w 4499365"/>
              <a:gd name="connsiteY7" fmla="*/ 6059199 h 6059488"/>
              <a:gd name="connsiteX8" fmla="*/ 0 w 4499365"/>
              <a:gd name="connsiteY8" fmla="*/ 6059488 h 6059488"/>
              <a:gd name="connsiteX0" fmla="*/ 0 w 4484680"/>
              <a:gd name="connsiteY0" fmla="*/ 0 h 6046498"/>
              <a:gd name="connsiteX1" fmla="*/ 4484680 w 4484680"/>
              <a:gd name="connsiteY1" fmla="*/ 0 h 6046498"/>
              <a:gd name="connsiteX2" fmla="*/ 4484680 w 4484680"/>
              <a:gd name="connsiteY2" fmla="*/ 6046498 h 6046498"/>
              <a:gd name="connsiteX3" fmla="*/ 4269804 w 4484680"/>
              <a:gd name="connsiteY3" fmla="*/ 6032878 h 6046498"/>
              <a:gd name="connsiteX4" fmla="*/ 3038078 w 4484680"/>
              <a:gd name="connsiteY4" fmla="*/ 5243433 h 6046498"/>
              <a:gd name="connsiteX5" fmla="*/ 0 w 4484680"/>
              <a:gd name="connsiteY5" fmla="*/ 0 h 6046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680" h="6046498">
                <a:moveTo>
                  <a:pt x="0" y="0"/>
                </a:moveTo>
                <a:lnTo>
                  <a:pt x="4484680" y="0"/>
                </a:lnTo>
                <a:lnTo>
                  <a:pt x="4484680" y="6046498"/>
                </a:lnTo>
                <a:lnTo>
                  <a:pt x="4269804" y="6032878"/>
                </a:lnTo>
                <a:cubicBezTo>
                  <a:pt x="3764818" y="5968422"/>
                  <a:pt x="3314849" y="5683115"/>
                  <a:pt x="3038078" y="524343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bIns="90000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grpSp>
        <p:nvGrpSpPr>
          <p:cNvPr id="13" name="sBackgroundLines"/>
          <p:cNvGrpSpPr/>
          <p:nvPr userDrawn="1"/>
        </p:nvGrpSpPr>
        <p:grpSpPr bwMode="ltGray">
          <a:xfrm>
            <a:off x="1" y="6302376"/>
            <a:ext cx="5365751" cy="555626"/>
            <a:chOff x="0" y="6302375"/>
            <a:chExt cx="5365750" cy="555626"/>
          </a:xfrm>
        </p:grpSpPr>
        <p:sp>
          <p:nvSpPr>
            <p:cNvPr id="14" name="Freeform 11"/>
            <p:cNvSpPr>
              <a:spLocks/>
            </p:cNvSpPr>
            <p:nvPr userDrawn="1"/>
          </p:nvSpPr>
          <p:spPr bwMode="ltGray">
            <a:xfrm>
              <a:off x="0" y="6302375"/>
              <a:ext cx="5365750" cy="555625"/>
            </a:xfrm>
            <a:custGeom>
              <a:avLst/>
              <a:gdLst>
                <a:gd name="T0" fmla="*/ 26956 w 27040"/>
                <a:gd name="T1" fmla="*/ 2802 h 2802"/>
                <a:gd name="T2" fmla="*/ 27040 w 27040"/>
                <a:gd name="T3" fmla="*/ 2802 h 2802"/>
                <a:gd name="T4" fmla="*/ 20906 w 27040"/>
                <a:gd name="T5" fmla="*/ 2 h 2802"/>
                <a:gd name="T6" fmla="*/ 0 w 27040"/>
                <a:gd name="T7" fmla="*/ 0 h 2802"/>
                <a:gd name="T8" fmla="*/ 0 w 27040"/>
                <a:gd name="T9" fmla="*/ 64 h 2802"/>
                <a:gd name="T10" fmla="*/ 20906 w 27040"/>
                <a:gd name="T11" fmla="*/ 66 h 2802"/>
                <a:gd name="T12" fmla="*/ 26956 w 27040"/>
                <a:gd name="T13" fmla="*/ 2802 h 2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040" h="2802">
                  <a:moveTo>
                    <a:pt x="26956" y="2802"/>
                  </a:moveTo>
                  <a:cubicBezTo>
                    <a:pt x="27040" y="2802"/>
                    <a:pt x="27040" y="2802"/>
                    <a:pt x="27040" y="2802"/>
                  </a:cubicBezTo>
                  <a:cubicBezTo>
                    <a:pt x="25508" y="1030"/>
                    <a:pt x="23292" y="2"/>
                    <a:pt x="20906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20906" y="66"/>
                    <a:pt x="20906" y="66"/>
                    <a:pt x="20906" y="66"/>
                  </a:cubicBezTo>
                  <a:cubicBezTo>
                    <a:pt x="23255" y="66"/>
                    <a:pt x="25438" y="1070"/>
                    <a:pt x="26956" y="28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ltGray">
            <a:xfrm>
              <a:off x="0" y="6516688"/>
              <a:ext cx="2038350" cy="341313"/>
            </a:xfrm>
            <a:custGeom>
              <a:avLst/>
              <a:gdLst>
                <a:gd name="T0" fmla="*/ 5265 w 10271"/>
                <a:gd name="T1" fmla="*/ 0 h 1723"/>
                <a:gd name="T2" fmla="*/ 0 w 10271"/>
                <a:gd name="T3" fmla="*/ 0 h 1723"/>
                <a:gd name="T4" fmla="*/ 0 w 10271"/>
                <a:gd name="T5" fmla="*/ 64 h 1723"/>
                <a:gd name="T6" fmla="*/ 5265 w 10271"/>
                <a:gd name="T7" fmla="*/ 64 h 1723"/>
                <a:gd name="T8" fmla="*/ 10166 w 10271"/>
                <a:gd name="T9" fmla="*/ 1723 h 1723"/>
                <a:gd name="T10" fmla="*/ 10271 w 10271"/>
                <a:gd name="T11" fmla="*/ 1723 h 1723"/>
                <a:gd name="T12" fmla="*/ 5265 w 10271"/>
                <a:gd name="T13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1" h="1723">
                  <a:moveTo>
                    <a:pt x="52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5265" y="64"/>
                    <a:pt x="5265" y="64"/>
                    <a:pt x="5265" y="64"/>
                  </a:cubicBezTo>
                  <a:cubicBezTo>
                    <a:pt x="7073" y="64"/>
                    <a:pt x="8782" y="659"/>
                    <a:pt x="10166" y="1723"/>
                  </a:cubicBezTo>
                  <a:cubicBezTo>
                    <a:pt x="10271" y="1723"/>
                    <a:pt x="10271" y="1723"/>
                    <a:pt x="10271" y="1723"/>
                  </a:cubicBezTo>
                  <a:cubicBezTo>
                    <a:pt x="8864" y="619"/>
                    <a:pt x="7116" y="0"/>
                    <a:pt x="526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360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6" name="Tijdelijke aanduiding voor inhoud 11"/>
          <p:cNvSpPr>
            <a:spLocks noGrp="1"/>
          </p:cNvSpPr>
          <p:nvPr>
            <p:ph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9" name="sSlideImageOverlaySource2"/>
          <p:cNvSpPr>
            <a:spLocks/>
          </p:cNvSpPr>
          <p:nvPr userDrawn="1"/>
        </p:nvSpPr>
        <p:spPr bwMode="ltGray">
          <a:xfrm>
            <a:off x="4644000" y="798275"/>
            <a:ext cx="4505325" cy="6059488"/>
          </a:xfrm>
          <a:custGeom>
            <a:avLst/>
            <a:gdLst>
              <a:gd name="T0" fmla="*/ 22704 w 22704"/>
              <a:gd name="T1" fmla="*/ 30469 h 30533"/>
              <a:gd name="T2" fmla="*/ 22697 w 22704"/>
              <a:gd name="T3" fmla="*/ 30469 h 30533"/>
              <a:gd name="T4" fmla="*/ 15384 w 22704"/>
              <a:gd name="T5" fmla="*/ 26421 h 30533"/>
              <a:gd name="T6" fmla="*/ 74 w 22704"/>
              <a:gd name="T7" fmla="*/ 0 h 30533"/>
              <a:gd name="T8" fmla="*/ 0 w 22704"/>
              <a:gd name="T9" fmla="*/ 0 h 30533"/>
              <a:gd name="T10" fmla="*/ 15329 w 22704"/>
              <a:gd name="T11" fmla="*/ 26454 h 30533"/>
              <a:gd name="T12" fmla="*/ 22697 w 22704"/>
              <a:gd name="T13" fmla="*/ 30533 h 30533"/>
              <a:gd name="T14" fmla="*/ 22704 w 22704"/>
              <a:gd name="T15" fmla="*/ 30533 h 30533"/>
              <a:gd name="T16" fmla="*/ 22704 w 22704"/>
              <a:gd name="T17" fmla="*/ 30469 h 30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704" h="30533">
                <a:moveTo>
                  <a:pt x="22704" y="30469"/>
                </a:moveTo>
                <a:cubicBezTo>
                  <a:pt x="22697" y="30469"/>
                  <a:pt x="22697" y="30469"/>
                  <a:pt x="22697" y="30469"/>
                </a:cubicBezTo>
                <a:cubicBezTo>
                  <a:pt x="19712" y="30469"/>
                  <a:pt x="16978" y="28953"/>
                  <a:pt x="15384" y="26421"/>
                </a:cubicBezTo>
                <a:cubicBezTo>
                  <a:pt x="74" y="0"/>
                  <a:pt x="74" y="0"/>
                  <a:pt x="74" y="0"/>
                </a:cubicBezTo>
                <a:cubicBezTo>
                  <a:pt x="0" y="0"/>
                  <a:pt x="0" y="0"/>
                  <a:pt x="0" y="0"/>
                </a:cubicBezTo>
                <a:cubicBezTo>
                  <a:pt x="15329" y="26454"/>
                  <a:pt x="15329" y="26454"/>
                  <a:pt x="15329" y="26454"/>
                </a:cubicBezTo>
                <a:cubicBezTo>
                  <a:pt x="16936" y="29006"/>
                  <a:pt x="19690" y="30533"/>
                  <a:pt x="22697" y="30533"/>
                </a:cubicBezTo>
                <a:cubicBezTo>
                  <a:pt x="22704" y="30533"/>
                  <a:pt x="22704" y="30533"/>
                  <a:pt x="22704" y="30533"/>
                </a:cubicBezTo>
                <a:lnTo>
                  <a:pt x="22704" y="304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8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860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(Rechts #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1"/>
          <p:cNvSpPr>
            <a:spLocks/>
          </p:cNvSpPr>
          <p:nvPr userDrawn="1"/>
        </p:nvSpPr>
        <p:spPr bwMode="ltGray">
          <a:xfrm flipH="1">
            <a:off x="3778870" y="6302376"/>
            <a:ext cx="5365751" cy="555625"/>
          </a:xfrm>
          <a:custGeom>
            <a:avLst/>
            <a:gdLst>
              <a:gd name="T0" fmla="*/ 26956 w 27040"/>
              <a:gd name="T1" fmla="*/ 2802 h 2802"/>
              <a:gd name="T2" fmla="*/ 27040 w 27040"/>
              <a:gd name="T3" fmla="*/ 2802 h 2802"/>
              <a:gd name="T4" fmla="*/ 20906 w 27040"/>
              <a:gd name="T5" fmla="*/ 2 h 2802"/>
              <a:gd name="T6" fmla="*/ 0 w 27040"/>
              <a:gd name="T7" fmla="*/ 0 h 2802"/>
              <a:gd name="T8" fmla="*/ 0 w 27040"/>
              <a:gd name="T9" fmla="*/ 64 h 2802"/>
              <a:gd name="T10" fmla="*/ 20906 w 27040"/>
              <a:gd name="T11" fmla="*/ 66 h 2802"/>
              <a:gd name="T12" fmla="*/ 26956 w 27040"/>
              <a:gd name="T13" fmla="*/ 2802 h 2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040" h="2802">
                <a:moveTo>
                  <a:pt x="26956" y="2802"/>
                </a:moveTo>
                <a:cubicBezTo>
                  <a:pt x="27040" y="2802"/>
                  <a:pt x="27040" y="2802"/>
                  <a:pt x="27040" y="2802"/>
                </a:cubicBezTo>
                <a:cubicBezTo>
                  <a:pt x="25508" y="1030"/>
                  <a:pt x="23292" y="2"/>
                  <a:pt x="20906" y="2"/>
                </a:cubicBezTo>
                <a:cubicBezTo>
                  <a:pt x="0" y="0"/>
                  <a:pt x="0" y="0"/>
                  <a:pt x="0" y="0"/>
                </a:cubicBezTo>
                <a:cubicBezTo>
                  <a:pt x="0" y="64"/>
                  <a:pt x="0" y="64"/>
                  <a:pt x="0" y="64"/>
                </a:cubicBezTo>
                <a:cubicBezTo>
                  <a:pt x="20906" y="66"/>
                  <a:pt x="20906" y="66"/>
                  <a:pt x="20906" y="66"/>
                </a:cubicBezTo>
                <a:cubicBezTo>
                  <a:pt x="23255" y="66"/>
                  <a:pt x="25438" y="1070"/>
                  <a:pt x="26956" y="280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000" y="1281600"/>
            <a:ext cx="3600000" cy="7380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6" name="Tijdelijke aanduiding voor inhoud 11"/>
          <p:cNvSpPr>
            <a:spLocks noGrp="1"/>
          </p:cNvSpPr>
          <p:nvPr>
            <p:ph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8" name="sSlideImageOverlay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778752" y="783766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  <p:sp>
        <p:nvSpPr>
          <p:cNvPr id="20" name="Freeform 5"/>
          <p:cNvSpPr>
            <a:spLocks noGrp="1"/>
          </p:cNvSpPr>
          <p:nvPr>
            <p:ph type="pic" sz="quarter" idx="14" hasCustomPrompt="1"/>
          </p:nvPr>
        </p:nvSpPr>
        <p:spPr bwMode="auto">
          <a:xfrm>
            <a:off x="5446440" y="799200"/>
            <a:ext cx="3697560" cy="6058800"/>
          </a:xfrm>
          <a:custGeom>
            <a:avLst/>
            <a:gdLst>
              <a:gd name="T0" fmla="*/ 18633 w 18633"/>
              <a:gd name="T1" fmla="*/ 0 h 30532"/>
              <a:gd name="T2" fmla="*/ 0 w 18633"/>
              <a:gd name="T3" fmla="*/ 0 h 30532"/>
              <a:gd name="T4" fmla="*/ 2 w 18633"/>
              <a:gd name="T5" fmla="*/ 19718 h 30532"/>
              <a:gd name="T6" fmla="*/ 3777 w 18633"/>
              <a:gd name="T7" fmla="*/ 26543 h 30532"/>
              <a:gd name="T8" fmla="*/ 10670 w 18633"/>
              <a:gd name="T9" fmla="*/ 30532 h 30532"/>
              <a:gd name="T10" fmla="*/ 18633 w 18633"/>
              <a:gd name="T11" fmla="*/ 30532 h 30532"/>
              <a:gd name="T12" fmla="*/ 18633 w 18633"/>
              <a:gd name="T13" fmla="*/ 0 h 30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8633" h="30532">
                <a:moveTo>
                  <a:pt x="18633" y="0"/>
                </a:moveTo>
                <a:cubicBezTo>
                  <a:pt x="0" y="0"/>
                  <a:pt x="0" y="0"/>
                  <a:pt x="0" y="0"/>
                </a:cubicBezTo>
                <a:cubicBezTo>
                  <a:pt x="2" y="19718"/>
                  <a:pt x="2" y="19718"/>
                  <a:pt x="2" y="19718"/>
                </a:cubicBezTo>
                <a:cubicBezTo>
                  <a:pt x="2" y="22504"/>
                  <a:pt x="1413" y="25055"/>
                  <a:pt x="3777" y="26543"/>
                </a:cubicBezTo>
                <a:cubicBezTo>
                  <a:pt x="10670" y="30532"/>
                  <a:pt x="10670" y="30532"/>
                  <a:pt x="10670" y="30532"/>
                </a:cubicBezTo>
                <a:cubicBezTo>
                  <a:pt x="18633" y="30532"/>
                  <a:pt x="18633" y="30532"/>
                  <a:pt x="18633" y="30532"/>
                </a:cubicBezTo>
                <a:lnTo>
                  <a:pt x="1863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23" name="sSlideImageOverlay"/>
          <p:cNvSpPr>
            <a:spLocks noGrp="1"/>
          </p:cNvSpPr>
          <p:nvPr>
            <p:ph type="body" sz="quarter" idx="18" hasCustomPrompt="1"/>
          </p:nvPr>
        </p:nvSpPr>
        <p:spPr bwMode="ltGray">
          <a:xfrm>
            <a:off x="5778752" y="784800"/>
            <a:ext cx="3366000" cy="26521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6" h="83">
                <a:moveTo>
                  <a:pt x="0" y="0"/>
                </a:moveTo>
                <a:cubicBezTo>
                  <a:pt x="82" y="53"/>
                  <a:pt x="182" y="83"/>
                  <a:pt x="290" y="82"/>
                </a:cubicBezTo>
                <a:cubicBezTo>
                  <a:pt x="1056" y="82"/>
                  <a:pt x="1056" y="82"/>
                  <a:pt x="1056" y="82"/>
                </a:cubicBez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  <p:sp>
        <p:nvSpPr>
          <p:cNvPr id="22" name="Freeform 21"/>
          <p:cNvSpPr>
            <a:spLocks/>
          </p:cNvSpPr>
          <p:nvPr userDrawn="1"/>
        </p:nvSpPr>
        <p:spPr bwMode="auto">
          <a:xfrm>
            <a:off x="5432400" y="799200"/>
            <a:ext cx="2131200" cy="6058800"/>
          </a:xfrm>
          <a:custGeom>
            <a:avLst/>
            <a:gdLst>
              <a:gd name="T0" fmla="*/ 5 w 671"/>
              <a:gd name="T1" fmla="*/ 1232 h 1908"/>
              <a:gd name="T2" fmla="*/ 4 w 671"/>
              <a:gd name="T3" fmla="*/ 0 h 1908"/>
              <a:gd name="T4" fmla="*/ 0 w 671"/>
              <a:gd name="T5" fmla="*/ 0 h 1908"/>
              <a:gd name="T6" fmla="*/ 1 w 671"/>
              <a:gd name="T7" fmla="*/ 1232 h 1908"/>
              <a:gd name="T8" fmla="*/ 238 w 671"/>
              <a:gd name="T9" fmla="*/ 1662 h 1908"/>
              <a:gd name="T10" fmla="*/ 663 w 671"/>
              <a:gd name="T11" fmla="*/ 1908 h 1908"/>
              <a:gd name="T12" fmla="*/ 671 w 671"/>
              <a:gd name="T13" fmla="*/ 1908 h 1908"/>
              <a:gd name="T14" fmla="*/ 240 w 671"/>
              <a:gd name="T15" fmla="*/ 1659 h 1908"/>
              <a:gd name="T16" fmla="*/ 5 w 671"/>
              <a:gd name="T17" fmla="*/ 1232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71" h="1908">
                <a:moveTo>
                  <a:pt x="5" y="1232"/>
                </a:moveTo>
                <a:cubicBezTo>
                  <a:pt x="4" y="0"/>
                  <a:pt x="4" y="0"/>
                  <a:pt x="4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1232"/>
                  <a:pt x="1" y="1232"/>
                  <a:pt x="1" y="1232"/>
                </a:cubicBezTo>
                <a:cubicBezTo>
                  <a:pt x="1" y="1408"/>
                  <a:pt x="89" y="1568"/>
                  <a:pt x="238" y="1662"/>
                </a:cubicBezTo>
                <a:cubicBezTo>
                  <a:pt x="663" y="1908"/>
                  <a:pt x="663" y="1908"/>
                  <a:pt x="663" y="1908"/>
                </a:cubicBezTo>
                <a:cubicBezTo>
                  <a:pt x="671" y="1908"/>
                  <a:pt x="671" y="1908"/>
                  <a:pt x="671" y="1908"/>
                </a:cubicBezTo>
                <a:cubicBezTo>
                  <a:pt x="240" y="1659"/>
                  <a:pt x="240" y="1659"/>
                  <a:pt x="240" y="1659"/>
                </a:cubicBezTo>
                <a:cubicBezTo>
                  <a:pt x="93" y="1566"/>
                  <a:pt x="5" y="1406"/>
                  <a:pt x="5" y="12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3" name="sSlideImageOverlay"/>
          <p:cNvSpPr>
            <a:spLocks noGrp="1"/>
          </p:cNvSpPr>
          <p:nvPr>
            <p:ph type="body" sz="quarter" idx="20" hasCustomPrompt="1"/>
          </p:nvPr>
        </p:nvSpPr>
        <p:spPr bwMode="ltGray">
          <a:xfrm flipV="1">
            <a:off x="4112419" y="6309502"/>
            <a:ext cx="5030487" cy="262087"/>
          </a:xfrm>
          <a:custGeom>
            <a:avLst/>
            <a:gdLst>
              <a:gd name="T0" fmla="*/ 0 w 1056"/>
              <a:gd name="T1" fmla="*/ 0 h 83"/>
              <a:gd name="T2" fmla="*/ 290 w 1056"/>
              <a:gd name="T3" fmla="*/ 82 h 83"/>
              <a:gd name="T4" fmla="*/ 1056 w 1056"/>
              <a:gd name="T5" fmla="*/ 82 h 83"/>
              <a:gd name="connsiteX0" fmla="*/ 0 w 14945"/>
              <a:gd name="connsiteY0" fmla="*/ 0 h 9882"/>
              <a:gd name="connsiteX1" fmla="*/ 2746 w 14945"/>
              <a:gd name="connsiteY1" fmla="*/ 9880 h 9882"/>
              <a:gd name="connsiteX2" fmla="*/ 14945 w 14945"/>
              <a:gd name="connsiteY2" fmla="*/ 9880 h 9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45" h="9882">
                <a:moveTo>
                  <a:pt x="0" y="0"/>
                </a:moveTo>
                <a:cubicBezTo>
                  <a:pt x="777" y="6386"/>
                  <a:pt x="1723" y="10000"/>
                  <a:pt x="2746" y="9880"/>
                </a:cubicBezTo>
                <a:lnTo>
                  <a:pt x="14945" y="9880"/>
                </a:lnTo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 sz="800"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759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iPad (Staa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3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897" y="2072323"/>
            <a:ext cx="3858289" cy="4780749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1206000" y="2073600"/>
            <a:ext cx="360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 hasCustomPrompt="1"/>
          </p:nvPr>
        </p:nvSpPr>
        <p:spPr>
          <a:xfrm rot="-120000">
            <a:off x="5591367" y="2600662"/>
            <a:ext cx="2566800" cy="3416400"/>
          </a:xfrm>
          <a:solidFill>
            <a:schemeClr val="accent5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477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 iPad (Ligge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BackgroundLines"/>
          <p:cNvGrpSpPr/>
          <p:nvPr userDrawn="1"/>
        </p:nvGrpSpPr>
        <p:grpSpPr bwMode="ltGray">
          <a:xfrm>
            <a:off x="2644777" y="4246563"/>
            <a:ext cx="6499225" cy="2611438"/>
            <a:chOff x="2644775" y="4246563"/>
            <a:chExt cx="6499225" cy="2611438"/>
          </a:xfrm>
        </p:grpSpPr>
        <p:sp>
          <p:nvSpPr>
            <p:cNvPr id="10" name="Freeform 9"/>
            <p:cNvSpPr>
              <a:spLocks/>
            </p:cNvSpPr>
            <p:nvPr userDrawn="1"/>
          </p:nvSpPr>
          <p:spPr bwMode="ltGray">
            <a:xfrm>
              <a:off x="2644775" y="4657725"/>
              <a:ext cx="6499225" cy="2200275"/>
            </a:xfrm>
            <a:custGeom>
              <a:avLst/>
              <a:gdLst>
                <a:gd name="T0" fmla="*/ 11091 w 32750"/>
                <a:gd name="T1" fmla="*/ 2 h 11085"/>
                <a:gd name="T2" fmla="*/ 4211 w 32750"/>
                <a:gd name="T3" fmla="*/ 3808 h 11085"/>
                <a:gd name="T4" fmla="*/ 0 w 32750"/>
                <a:gd name="T5" fmla="*/ 11085 h 11085"/>
                <a:gd name="T6" fmla="*/ 74 w 32750"/>
                <a:gd name="T7" fmla="*/ 11085 h 11085"/>
                <a:gd name="T8" fmla="*/ 4266 w 32750"/>
                <a:gd name="T9" fmla="*/ 3841 h 11085"/>
                <a:gd name="T10" fmla="*/ 11091 w 32750"/>
                <a:gd name="T11" fmla="*/ 66 h 11085"/>
                <a:gd name="T12" fmla="*/ 32750 w 32750"/>
                <a:gd name="T13" fmla="*/ 64 h 11085"/>
                <a:gd name="T14" fmla="*/ 32750 w 32750"/>
                <a:gd name="T15" fmla="*/ 0 h 11085"/>
                <a:gd name="T16" fmla="*/ 11091 w 32750"/>
                <a:gd name="T17" fmla="*/ 2 h 1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50" h="11085">
                  <a:moveTo>
                    <a:pt x="11091" y="2"/>
                  </a:moveTo>
                  <a:cubicBezTo>
                    <a:pt x="8283" y="2"/>
                    <a:pt x="5712" y="1424"/>
                    <a:pt x="4211" y="3808"/>
                  </a:cubicBezTo>
                  <a:cubicBezTo>
                    <a:pt x="0" y="11085"/>
                    <a:pt x="0" y="11085"/>
                    <a:pt x="0" y="11085"/>
                  </a:cubicBezTo>
                  <a:cubicBezTo>
                    <a:pt x="74" y="11085"/>
                    <a:pt x="74" y="11085"/>
                    <a:pt x="74" y="11085"/>
                  </a:cubicBezTo>
                  <a:cubicBezTo>
                    <a:pt x="4266" y="3841"/>
                    <a:pt x="4266" y="3841"/>
                    <a:pt x="4266" y="3841"/>
                  </a:cubicBezTo>
                  <a:cubicBezTo>
                    <a:pt x="5754" y="1477"/>
                    <a:pt x="8305" y="66"/>
                    <a:pt x="11091" y="66"/>
                  </a:cubicBezTo>
                  <a:cubicBezTo>
                    <a:pt x="32750" y="64"/>
                    <a:pt x="32750" y="64"/>
                    <a:pt x="32750" y="64"/>
                  </a:cubicBezTo>
                  <a:cubicBezTo>
                    <a:pt x="32750" y="0"/>
                    <a:pt x="32750" y="0"/>
                    <a:pt x="32750" y="0"/>
                  </a:cubicBezTo>
                  <a:lnTo>
                    <a:pt x="11091" y="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ltGray">
            <a:xfrm>
              <a:off x="6432550" y="4246563"/>
              <a:ext cx="2711450" cy="2611438"/>
            </a:xfrm>
            <a:custGeom>
              <a:avLst/>
              <a:gdLst>
                <a:gd name="T0" fmla="*/ 13667 w 13667"/>
                <a:gd name="T1" fmla="*/ 0 h 13163"/>
                <a:gd name="T2" fmla="*/ 12295 w 13667"/>
                <a:gd name="T3" fmla="*/ 0 h 13163"/>
                <a:gd name="T4" fmla="*/ 5415 w 13667"/>
                <a:gd name="T5" fmla="*/ 3806 h 13163"/>
                <a:gd name="T6" fmla="*/ 0 w 13667"/>
                <a:gd name="T7" fmla="*/ 13163 h 13163"/>
                <a:gd name="T8" fmla="*/ 74 w 13667"/>
                <a:gd name="T9" fmla="*/ 13163 h 13163"/>
                <a:gd name="T10" fmla="*/ 5470 w 13667"/>
                <a:gd name="T11" fmla="*/ 3839 h 13163"/>
                <a:gd name="T12" fmla="*/ 12295 w 13667"/>
                <a:gd name="T13" fmla="*/ 64 h 13163"/>
                <a:gd name="T14" fmla="*/ 13667 w 13667"/>
                <a:gd name="T15" fmla="*/ 64 h 13163"/>
                <a:gd name="T16" fmla="*/ 13667 w 13667"/>
                <a:gd name="T17" fmla="*/ 0 h 13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67" h="13163">
                  <a:moveTo>
                    <a:pt x="13667" y="0"/>
                  </a:moveTo>
                  <a:cubicBezTo>
                    <a:pt x="12295" y="0"/>
                    <a:pt x="12295" y="0"/>
                    <a:pt x="12295" y="0"/>
                  </a:cubicBezTo>
                  <a:cubicBezTo>
                    <a:pt x="9487" y="0"/>
                    <a:pt x="6915" y="1422"/>
                    <a:pt x="5415" y="3806"/>
                  </a:cubicBezTo>
                  <a:cubicBezTo>
                    <a:pt x="0" y="13163"/>
                    <a:pt x="0" y="13163"/>
                    <a:pt x="0" y="13163"/>
                  </a:cubicBezTo>
                  <a:cubicBezTo>
                    <a:pt x="74" y="13163"/>
                    <a:pt x="74" y="13163"/>
                    <a:pt x="74" y="13163"/>
                  </a:cubicBezTo>
                  <a:cubicBezTo>
                    <a:pt x="5470" y="3839"/>
                    <a:pt x="5470" y="3839"/>
                    <a:pt x="5470" y="3839"/>
                  </a:cubicBezTo>
                  <a:cubicBezTo>
                    <a:pt x="6958" y="1475"/>
                    <a:pt x="9509" y="64"/>
                    <a:pt x="12295" y="64"/>
                  </a:cubicBezTo>
                  <a:cubicBezTo>
                    <a:pt x="13667" y="64"/>
                    <a:pt x="13667" y="64"/>
                    <a:pt x="13667" y="64"/>
                  </a:cubicBezTo>
                  <a:lnTo>
                    <a:pt x="136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6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48800" y="1620000"/>
            <a:ext cx="3858289" cy="478074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1206000" y="2073600"/>
            <a:ext cx="2880000" cy="41544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4" hasCustomPrompt="1"/>
          </p:nvPr>
        </p:nvSpPr>
        <p:spPr>
          <a:xfrm rot="-120000">
            <a:off x="4735052" y="2566632"/>
            <a:ext cx="3416400" cy="2566800"/>
          </a:xfrm>
          <a:solidFill>
            <a:schemeClr val="accent5"/>
          </a:solidFill>
        </p:spPr>
        <p:txBody>
          <a:bodyPr bIns="900000" anchor="ctr" anchorCtr="0"/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353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7" name="sBackgroundLines"/>
          <p:cNvGrpSpPr/>
          <p:nvPr userDrawn="1"/>
        </p:nvGrpSpPr>
        <p:grpSpPr bwMode="ltGray">
          <a:xfrm>
            <a:off x="0" y="6215064"/>
            <a:ext cx="9144000" cy="642937"/>
            <a:chOff x="0" y="6215063"/>
            <a:chExt cx="9144000" cy="642937"/>
          </a:xfrm>
        </p:grpSpPr>
        <p:sp>
          <p:nvSpPr>
            <p:cNvPr id="8" name="Freeform 10"/>
            <p:cNvSpPr>
              <a:spLocks/>
            </p:cNvSpPr>
            <p:nvPr userDrawn="1"/>
          </p:nvSpPr>
          <p:spPr bwMode="ltGray">
            <a:xfrm>
              <a:off x="0" y="6454775"/>
              <a:ext cx="3005138" cy="403225"/>
            </a:xfrm>
            <a:custGeom>
              <a:avLst/>
              <a:gdLst>
                <a:gd name="T0" fmla="*/ 9765 w 15142"/>
                <a:gd name="T1" fmla="*/ 1 h 2033"/>
                <a:gd name="T2" fmla="*/ 0 w 15142"/>
                <a:gd name="T3" fmla="*/ 0 h 2033"/>
                <a:gd name="T4" fmla="*/ 0 w 15142"/>
                <a:gd name="T5" fmla="*/ 64 h 2033"/>
                <a:gd name="T6" fmla="*/ 9765 w 15142"/>
                <a:gd name="T7" fmla="*/ 65 h 2033"/>
                <a:gd name="T8" fmla="*/ 15043 w 15142"/>
                <a:gd name="T9" fmla="*/ 2033 h 2033"/>
                <a:gd name="T10" fmla="*/ 15142 w 15142"/>
                <a:gd name="T11" fmla="*/ 2033 h 2033"/>
                <a:gd name="T12" fmla="*/ 9765 w 15142"/>
                <a:gd name="T13" fmla="*/ 1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42" h="2033">
                  <a:moveTo>
                    <a:pt x="976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9765" y="65"/>
                    <a:pt x="9765" y="65"/>
                    <a:pt x="9765" y="65"/>
                  </a:cubicBezTo>
                  <a:cubicBezTo>
                    <a:pt x="11741" y="65"/>
                    <a:pt x="13599" y="776"/>
                    <a:pt x="15043" y="2033"/>
                  </a:cubicBezTo>
                  <a:cubicBezTo>
                    <a:pt x="15142" y="2033"/>
                    <a:pt x="15142" y="2033"/>
                    <a:pt x="15142" y="2033"/>
                  </a:cubicBezTo>
                  <a:cubicBezTo>
                    <a:pt x="13678" y="736"/>
                    <a:pt x="11782" y="1"/>
                    <a:pt x="976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>
              <a:off x="0" y="6215063"/>
              <a:ext cx="9144000" cy="554038"/>
            </a:xfrm>
            <a:custGeom>
              <a:avLst/>
              <a:gdLst>
                <a:gd name="T0" fmla="*/ 42657 w 46080"/>
                <a:gd name="T1" fmla="*/ 2258 h 2791"/>
                <a:gd name="T2" fmla="*/ 40224 w 46080"/>
                <a:gd name="T3" fmla="*/ 2711 h 2791"/>
                <a:gd name="T4" fmla="*/ 0 w 46080"/>
                <a:gd name="T5" fmla="*/ 2713 h 2791"/>
                <a:gd name="T6" fmla="*/ 0 w 46080"/>
                <a:gd name="T7" fmla="*/ 2777 h 2791"/>
                <a:gd name="T8" fmla="*/ 40224 w 46080"/>
                <a:gd name="T9" fmla="*/ 2775 h 2791"/>
                <a:gd name="T10" fmla="*/ 42675 w 46080"/>
                <a:gd name="T11" fmla="*/ 2320 h 2791"/>
                <a:gd name="T12" fmla="*/ 46080 w 46080"/>
                <a:gd name="T13" fmla="*/ 95 h 2791"/>
                <a:gd name="T14" fmla="*/ 46080 w 46080"/>
                <a:gd name="T15" fmla="*/ 0 h 2791"/>
                <a:gd name="T16" fmla="*/ 42657 w 46080"/>
                <a:gd name="T17" fmla="*/ 2258 h 2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080" h="2791">
                  <a:moveTo>
                    <a:pt x="42657" y="2258"/>
                  </a:moveTo>
                  <a:cubicBezTo>
                    <a:pt x="41300" y="2727"/>
                    <a:pt x="40235" y="2711"/>
                    <a:pt x="40224" y="2711"/>
                  </a:cubicBezTo>
                  <a:cubicBezTo>
                    <a:pt x="0" y="2713"/>
                    <a:pt x="0" y="2713"/>
                    <a:pt x="0" y="2713"/>
                  </a:cubicBezTo>
                  <a:cubicBezTo>
                    <a:pt x="0" y="2777"/>
                    <a:pt x="0" y="2777"/>
                    <a:pt x="0" y="2777"/>
                  </a:cubicBezTo>
                  <a:cubicBezTo>
                    <a:pt x="40224" y="2775"/>
                    <a:pt x="40224" y="2775"/>
                    <a:pt x="40224" y="2775"/>
                  </a:cubicBezTo>
                  <a:cubicBezTo>
                    <a:pt x="40234" y="2775"/>
                    <a:pt x="41309" y="2791"/>
                    <a:pt x="42675" y="2320"/>
                  </a:cubicBezTo>
                  <a:cubicBezTo>
                    <a:pt x="43654" y="1982"/>
                    <a:pt x="44943" y="1332"/>
                    <a:pt x="46080" y="95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4941" y="1261"/>
                    <a:pt x="43641" y="1918"/>
                    <a:pt x="42657" y="22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98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400" y="1281600"/>
            <a:ext cx="7347600" cy="73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400" y="2073600"/>
            <a:ext cx="7347600" cy="415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66000" y="478800"/>
            <a:ext cx="171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nl-NL"/>
              <a:t>25 November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2400" y="6570000"/>
            <a:ext cx="73476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000" y="478800"/>
            <a:ext cx="666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‹nr.›</a:t>
            </a:fld>
            <a:endParaRPr lang="nl-NL"/>
          </a:p>
        </p:txBody>
      </p:sp>
      <p:grpSp>
        <p:nvGrpSpPr>
          <p:cNvPr id="33" name="sLines"/>
          <p:cNvGrpSpPr/>
          <p:nvPr/>
        </p:nvGrpSpPr>
        <p:grpSpPr bwMode="ltGray">
          <a:xfrm>
            <a:off x="0" y="0"/>
            <a:ext cx="9144000" cy="1373188"/>
            <a:chOff x="0" y="0"/>
            <a:chExt cx="9144000" cy="1373188"/>
          </a:xfrm>
        </p:grpSpPr>
        <p:sp>
          <p:nvSpPr>
            <p:cNvPr id="34" name="Freeform 12"/>
            <p:cNvSpPr>
              <a:spLocks/>
            </p:cNvSpPr>
            <p:nvPr userDrawn="1"/>
          </p:nvSpPr>
          <p:spPr bwMode="ltGray">
            <a:xfrm>
              <a:off x="0" y="785813"/>
              <a:ext cx="9144000" cy="587375"/>
            </a:xfrm>
            <a:custGeom>
              <a:avLst/>
              <a:gdLst>
                <a:gd name="T0" fmla="*/ 0 w 46080"/>
                <a:gd name="T1" fmla="*/ 2960 h 2960"/>
                <a:gd name="T2" fmla="*/ 0 w 46080"/>
                <a:gd name="T3" fmla="*/ 2864 h 2960"/>
                <a:gd name="T4" fmla="*/ 88 w 46080"/>
                <a:gd name="T5" fmla="*/ 2763 h 2960"/>
                <a:gd name="T6" fmla="*/ 6265 w 46080"/>
                <a:gd name="T7" fmla="*/ 2 h 2960"/>
                <a:gd name="T8" fmla="*/ 46080 w 46080"/>
                <a:gd name="T9" fmla="*/ 0 h 2960"/>
                <a:gd name="T10" fmla="*/ 46080 w 46080"/>
                <a:gd name="T11" fmla="*/ 64 h 2960"/>
                <a:gd name="T12" fmla="*/ 6265 w 46080"/>
                <a:gd name="T13" fmla="*/ 66 h 2960"/>
                <a:gd name="T14" fmla="*/ 136 w 46080"/>
                <a:gd name="T15" fmla="*/ 2806 h 2960"/>
                <a:gd name="T16" fmla="*/ 74 w 46080"/>
                <a:gd name="T17" fmla="*/ 2875 h 2960"/>
                <a:gd name="T18" fmla="*/ 0 w 46080"/>
                <a:gd name="T19" fmla="*/ 2960 h 2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080" h="2960">
                  <a:moveTo>
                    <a:pt x="0" y="2960"/>
                  </a:moveTo>
                  <a:cubicBezTo>
                    <a:pt x="0" y="2864"/>
                    <a:pt x="0" y="2864"/>
                    <a:pt x="0" y="2864"/>
                  </a:cubicBezTo>
                  <a:cubicBezTo>
                    <a:pt x="37" y="2821"/>
                    <a:pt x="50" y="2805"/>
                    <a:pt x="88" y="2763"/>
                  </a:cubicBezTo>
                  <a:cubicBezTo>
                    <a:pt x="1661" y="1009"/>
                    <a:pt x="3913" y="2"/>
                    <a:pt x="6265" y="2"/>
                  </a:cubicBezTo>
                  <a:cubicBezTo>
                    <a:pt x="46080" y="0"/>
                    <a:pt x="46080" y="0"/>
                    <a:pt x="46080" y="0"/>
                  </a:cubicBezTo>
                  <a:cubicBezTo>
                    <a:pt x="46080" y="64"/>
                    <a:pt x="46080" y="64"/>
                    <a:pt x="46080" y="64"/>
                  </a:cubicBezTo>
                  <a:cubicBezTo>
                    <a:pt x="6265" y="66"/>
                    <a:pt x="6265" y="66"/>
                    <a:pt x="6265" y="66"/>
                  </a:cubicBezTo>
                  <a:cubicBezTo>
                    <a:pt x="3931" y="66"/>
                    <a:pt x="1697" y="1065"/>
                    <a:pt x="136" y="2806"/>
                  </a:cubicBezTo>
                  <a:cubicBezTo>
                    <a:pt x="115" y="2829"/>
                    <a:pt x="95" y="2852"/>
                    <a:pt x="74" y="2875"/>
                  </a:cubicBezTo>
                  <a:cubicBezTo>
                    <a:pt x="58" y="2894"/>
                    <a:pt x="17" y="2940"/>
                    <a:pt x="0" y="29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13"/>
            <p:cNvSpPr>
              <a:spLocks/>
            </p:cNvSpPr>
            <p:nvPr userDrawn="1"/>
          </p:nvSpPr>
          <p:spPr bwMode="ltGray">
            <a:xfrm>
              <a:off x="5121275" y="0"/>
              <a:ext cx="4022725" cy="1057275"/>
            </a:xfrm>
            <a:custGeom>
              <a:avLst/>
              <a:gdLst>
                <a:gd name="T0" fmla="*/ 7798 w 20270"/>
                <a:gd name="T1" fmla="*/ 5262 h 5327"/>
                <a:gd name="T2" fmla="*/ 919 w 20270"/>
                <a:gd name="T3" fmla="*/ 1457 h 5327"/>
                <a:gd name="T4" fmla="*/ 74 w 20270"/>
                <a:gd name="T5" fmla="*/ 0 h 5327"/>
                <a:gd name="T6" fmla="*/ 0 w 20270"/>
                <a:gd name="T7" fmla="*/ 0 h 5327"/>
                <a:gd name="T8" fmla="*/ 864 w 20270"/>
                <a:gd name="T9" fmla="*/ 1491 h 5327"/>
                <a:gd name="T10" fmla="*/ 7798 w 20270"/>
                <a:gd name="T11" fmla="*/ 5326 h 5327"/>
                <a:gd name="T12" fmla="*/ 20270 w 20270"/>
                <a:gd name="T13" fmla="*/ 5327 h 5327"/>
                <a:gd name="T14" fmla="*/ 20270 w 20270"/>
                <a:gd name="T15" fmla="*/ 5263 h 5327"/>
                <a:gd name="T16" fmla="*/ 7798 w 20270"/>
                <a:gd name="T17" fmla="*/ 5262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270" h="5327">
                  <a:moveTo>
                    <a:pt x="7798" y="5262"/>
                  </a:moveTo>
                  <a:cubicBezTo>
                    <a:pt x="4990" y="5262"/>
                    <a:pt x="2418" y="3839"/>
                    <a:pt x="919" y="1457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64" y="1491"/>
                    <a:pt x="864" y="1491"/>
                    <a:pt x="864" y="1491"/>
                  </a:cubicBezTo>
                  <a:cubicBezTo>
                    <a:pt x="2376" y="3892"/>
                    <a:pt x="4968" y="5326"/>
                    <a:pt x="7798" y="5326"/>
                  </a:cubicBezTo>
                  <a:cubicBezTo>
                    <a:pt x="20270" y="5327"/>
                    <a:pt x="20270" y="5327"/>
                    <a:pt x="20270" y="5327"/>
                  </a:cubicBezTo>
                  <a:cubicBezTo>
                    <a:pt x="20270" y="5263"/>
                    <a:pt x="20270" y="5263"/>
                    <a:pt x="20270" y="5263"/>
                  </a:cubicBezTo>
                  <a:lnTo>
                    <a:pt x="7798" y="526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pic>
        <p:nvPicPr>
          <p:cNvPr id="8" name="sLogo3">
            <a:extLst>
              <a:ext uri="{FF2B5EF4-FFF2-40B4-BE49-F238E27FC236}">
                <a16:creationId xmlns:a16="http://schemas.microsoft.com/office/drawing/2014/main" id="{25ED014B-376B-478A-8F51-85A571428F47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0" y="266400"/>
            <a:ext cx="1515600" cy="33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39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84" r:id="rId3"/>
    <p:sldLayoutId id="2147483663" r:id="rId4"/>
    <p:sldLayoutId id="2147483681" r:id="rId5"/>
    <p:sldLayoutId id="2147483685" r:id="rId6"/>
    <p:sldLayoutId id="2147483682" r:id="rId7"/>
    <p:sldLayoutId id="2147483683" r:id="rId8"/>
    <p:sldLayoutId id="2147483662" r:id="rId9"/>
    <p:sldLayoutId id="2147483664" r:id="rId10"/>
    <p:sldLayoutId id="2147483670" r:id="rId11"/>
    <p:sldLayoutId id="2147483675" r:id="rId12"/>
    <p:sldLayoutId id="2147483671" r:id="rId13"/>
    <p:sldLayoutId id="2147483676" r:id="rId14"/>
    <p:sldLayoutId id="2147483673" r:id="rId15"/>
    <p:sldLayoutId id="2147483678" r:id="rId16"/>
    <p:sldLayoutId id="2147483674" r:id="rId17"/>
    <p:sldLayoutId id="2147483679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86" r:id="rId24"/>
    <p:sldLayoutId id="2147483687" r:id="rId25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360000" rtl="0" eaLnBrk="1" latinLnBrk="0" hangingPunct="1">
        <a:lnSpc>
          <a:spcPct val="100000"/>
        </a:lnSpc>
        <a:spcBef>
          <a:spcPts val="1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2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88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40000" indent="-360000" algn="l" defTabSz="914400" rtl="0" eaLnBrk="1" latinLnBrk="0" hangingPunct="1">
        <a:lnSpc>
          <a:spcPct val="100000"/>
        </a:lnSpc>
        <a:spcBef>
          <a:spcPts val="200"/>
        </a:spcBef>
        <a:buFont typeface="Wingdings" panose="05000000000000000000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gasmarket@gastransport.nl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sunietransportservices.nl/en/news/decrease-groningen-field-production-according-planning-some-delivery-zuidbroek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rijksoverheid.nl/documenten/rapporten/2021/09/24/vaststellingsbesluit-groningen-gasveld-2021-2022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/>
          <p:cNvSpPr>
            <a:spLocks noGrp="1"/>
          </p:cNvSpPr>
          <p:nvPr>
            <p:ph type="pic" sz="quarter" idx="16"/>
          </p:nvPr>
        </p:nvSpPr>
        <p:spPr>
          <a:blipFill dpi="0" rotWithShape="1">
            <a:blip r:embed="rId3"/>
            <a:srcRect/>
            <a:stretch>
              <a:fillRect/>
            </a:stretch>
          </a:blipFill>
        </p:spPr>
      </p:sp>
      <p:sp>
        <p:nvSpPr>
          <p:cNvPr id="16" name="sSpeakerName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01151AC-0713-4D60-863B-C6549C90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89F78F2-70A8-4C6D-8E61-32DBBF5DCB7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B1CF4E8-101E-453E-A62B-4EC413E49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8" name="Titel 13">
            <a:extLst>
              <a:ext uri="{FF2B5EF4-FFF2-40B4-BE49-F238E27FC236}">
                <a16:creationId xmlns:a16="http://schemas.microsoft.com/office/drawing/2014/main" id="{07D17111-1B5B-484C-AF9A-8DEE5931A4CA}"/>
              </a:ext>
            </a:extLst>
          </p:cNvPr>
          <p:cNvSpPr>
            <a:spLocks noGrp="1"/>
          </p:cNvSpPr>
          <p:nvPr/>
        </p:nvSpPr>
        <p:spPr>
          <a:xfrm>
            <a:off x="1202399" y="1291583"/>
            <a:ext cx="7347600" cy="73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Consultation of the planning assumptions to determine the required Groningen production</a:t>
            </a:r>
          </a:p>
        </p:txBody>
      </p:sp>
      <p:sp>
        <p:nvSpPr>
          <p:cNvPr id="9" name="Ondertitel 14">
            <a:extLst>
              <a:ext uri="{FF2B5EF4-FFF2-40B4-BE49-F238E27FC236}">
                <a16:creationId xmlns:a16="http://schemas.microsoft.com/office/drawing/2014/main" id="{D146C6B4-2B19-44B5-B85E-26EAF8FE4369}"/>
              </a:ext>
            </a:extLst>
          </p:cNvPr>
          <p:cNvSpPr>
            <a:spLocks noGrp="1"/>
          </p:cNvSpPr>
          <p:nvPr/>
        </p:nvSpPr>
        <p:spPr>
          <a:xfrm>
            <a:off x="1202400" y="2073600"/>
            <a:ext cx="7347600" cy="8316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3600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r>
              <a:rPr lang="en-GB" dirty="0"/>
              <a:t>Planning assumptions for gas year 2022/2023</a:t>
            </a:r>
          </a:p>
        </p:txBody>
      </p:sp>
    </p:spTree>
    <p:extLst>
      <p:ext uri="{BB962C8B-B14F-4D97-AF65-F5344CB8AC3E}">
        <p14:creationId xmlns:p14="http://schemas.microsoft.com/office/powerpoint/2010/main" val="2649799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31E611B-08B5-464A-8E92-93CE8EAD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en-US"/>
              <a:t>(Simplified) Modelling market demand and supply: volume</a:t>
            </a: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6EE7FA-236E-49EC-96F1-F5340FC16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0B4BFA-3D33-47E1-9F87-D99DBFA7D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10</a:t>
            </a:fld>
            <a:endParaRPr lang="nl-NL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589FBCEB-9B0F-4070-AC92-C9EFD1637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303" y="2277968"/>
            <a:ext cx="4338912" cy="2562266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188C70C6-DF6D-4DD9-99D5-514F97812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4302" y="2277969"/>
            <a:ext cx="4334337" cy="2559557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451F4F3-8937-46EA-A6C0-A862DDCBD8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4302" y="2277968"/>
            <a:ext cx="4329763" cy="2554815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B76C6DD-E992-4E99-885D-B2E9EEFFD5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4301" y="2277967"/>
            <a:ext cx="4317469" cy="2560541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C54CB386-545F-47AE-A57F-4CDD787C75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4846" y="2282115"/>
            <a:ext cx="4334337" cy="2550668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362005C8-D409-490A-899B-9F03CE513E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4301" y="2273224"/>
            <a:ext cx="4317468" cy="2563148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E93DB797-A4E1-4249-A519-8AC47DAB1E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10272" y="2282115"/>
            <a:ext cx="4338367" cy="2559344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F36115A8-5132-4DF0-9176-7A30DEC29F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14846" y="2271089"/>
            <a:ext cx="4334337" cy="2570766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597CA4E4-51D4-473F-9E0F-9BA2B181CD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02400" y="1906860"/>
            <a:ext cx="7495575" cy="4423604"/>
          </a:xfrm>
          <a:prstGeom prst="rect">
            <a:avLst/>
          </a:prstGeom>
        </p:spPr>
      </p:pic>
      <p:sp>
        <p:nvSpPr>
          <p:cNvPr id="22" name="Tijdelijke aanduiding voor datum 3">
            <a:extLst>
              <a:ext uri="{FF2B5EF4-FFF2-40B4-BE49-F238E27FC236}">
                <a16:creationId xmlns:a16="http://schemas.microsoft.com/office/drawing/2014/main" id="{16D48BB8-4457-46D0-BCBD-980F013CCF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66000" y="478800"/>
            <a:ext cx="1710000" cy="180000"/>
          </a:xfrm>
        </p:spPr>
        <p:txBody>
          <a:bodyPr/>
          <a:lstStyle/>
          <a:p>
            <a:r>
              <a:rPr lang="nl-NL"/>
              <a:t>25 November 2021</a:t>
            </a:r>
          </a:p>
        </p:txBody>
      </p:sp>
    </p:spTree>
    <p:extLst>
      <p:ext uri="{BB962C8B-B14F-4D97-AF65-F5344CB8AC3E}">
        <p14:creationId xmlns:p14="http://schemas.microsoft.com/office/powerpoint/2010/main" val="68465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0CC59-B1DD-4420-8CFD-FEF51DE81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60775"/>
            <a:ext cx="7771994" cy="738000"/>
          </a:xfrm>
        </p:spPr>
        <p:txBody>
          <a:bodyPr/>
          <a:lstStyle/>
          <a:p>
            <a:r>
              <a:rPr lang="en-GB"/>
              <a:t>Modelling market demand and supply: </a:t>
            </a:r>
            <a:r>
              <a:rPr lang="en-GB" u="sng"/>
              <a:t>capacity</a:t>
            </a:r>
            <a:endParaRPr lang="en-GB" sz="3200" u="sng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1E0702-7236-496D-A8EF-88BA510B6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99" y="1756274"/>
            <a:ext cx="5128063" cy="478559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dirty="0"/>
              <a:t>Capacity Groningen</a:t>
            </a:r>
          </a:p>
          <a:p>
            <a:pPr lvl="1">
              <a:spcBef>
                <a:spcPts val="0"/>
              </a:spcBef>
            </a:pPr>
            <a:r>
              <a:rPr lang="en-GB" dirty="0"/>
              <a:t>Required Groningen capacity based on European regulation, to safeguard the security of gas supply (25 Oct 2017, 2017/1938), article 5 Infrastructure standard, clause 1</a:t>
            </a:r>
          </a:p>
          <a:p>
            <a:pPr lvl="1">
              <a:spcBef>
                <a:spcPts val="0"/>
              </a:spcBef>
            </a:pPr>
            <a:endParaRPr lang="en-GB" dirty="0"/>
          </a:p>
          <a:p>
            <a:pPr>
              <a:spcBef>
                <a:spcPts val="0"/>
              </a:spcBef>
            </a:pPr>
            <a:r>
              <a:rPr lang="en-GB" dirty="0"/>
              <a:t>Assumption</a:t>
            </a:r>
          </a:p>
          <a:p>
            <a:pPr lvl="1">
              <a:spcBef>
                <a:spcPts val="0"/>
              </a:spcBef>
            </a:pPr>
            <a:r>
              <a:rPr lang="en-GB" dirty="0"/>
              <a:t>Single largest infrastructure (capacity) = UGS </a:t>
            </a:r>
            <a:r>
              <a:rPr lang="en-GB" dirty="0" err="1"/>
              <a:t>Norg</a:t>
            </a:r>
            <a:endParaRPr lang="en-GB" dirty="0"/>
          </a:p>
          <a:p>
            <a:pPr lvl="1">
              <a:spcBef>
                <a:spcPts val="0"/>
              </a:spcBef>
            </a:pPr>
            <a:r>
              <a:rPr lang="en-GB" dirty="0"/>
              <a:t>Once in 20 years is translated to a daily average effective temperature of -15.5°C </a:t>
            </a:r>
          </a:p>
          <a:p>
            <a:pPr lvl="1">
              <a:spcBef>
                <a:spcPts val="0"/>
              </a:spcBef>
            </a:pPr>
            <a:endParaRPr lang="en-GB" sz="1200" dirty="0"/>
          </a:p>
          <a:p>
            <a:pPr>
              <a:spcBef>
                <a:spcPts val="0"/>
              </a:spcBef>
            </a:pPr>
            <a:r>
              <a:rPr lang="en-GB" dirty="0"/>
              <a:t>Method</a:t>
            </a:r>
          </a:p>
          <a:p>
            <a:pPr marL="360000" lvl="1" indent="0">
              <a:spcBef>
                <a:spcPts val="0"/>
              </a:spcBef>
              <a:buNone/>
            </a:pPr>
            <a:r>
              <a:rPr lang="en-GB" i="1" dirty="0"/>
              <a:t>Market capacity demand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en-GB" dirty="0"/>
              <a:t>Determine the market capacity demand at a temperature of -15.5°C</a:t>
            </a:r>
          </a:p>
          <a:p>
            <a:pPr marL="360000" lvl="1" indent="0">
              <a:spcBef>
                <a:spcPts val="0"/>
              </a:spcBef>
              <a:buNone/>
            </a:pPr>
            <a:r>
              <a:rPr lang="en-GB" i="1" dirty="0"/>
              <a:t>Market capacity supply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en-GB" dirty="0"/>
              <a:t>Use all facilities (including back-up) at their technical capacity excluding UGS </a:t>
            </a:r>
            <a:r>
              <a:rPr lang="en-GB" dirty="0" err="1"/>
              <a:t>Norg</a:t>
            </a:r>
            <a:endParaRPr lang="en-GB" dirty="0"/>
          </a:p>
          <a:p>
            <a:pPr lvl="1">
              <a:spcBef>
                <a:spcPts val="0"/>
              </a:spcBef>
              <a:buFontTx/>
              <a:buChar char="-"/>
            </a:pPr>
            <a:r>
              <a:rPr lang="en-GB" dirty="0"/>
              <a:t>Use Groningen to close the gap: that is the required Groningen production capacity</a:t>
            </a:r>
          </a:p>
          <a:p>
            <a:pPr>
              <a:spcBef>
                <a:spcPts val="0"/>
              </a:spcBef>
            </a:pPr>
            <a:endParaRPr lang="en-GB" sz="2000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027BFF-2E20-4FE9-A14B-8F3F548F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74847D-2730-4DF2-902C-D91B3DE0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196905-72C1-404E-B065-03FE7CEA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68126C77-4926-434F-9948-107C4FA69CE4}"/>
              </a:ext>
            </a:extLst>
          </p:cNvPr>
          <p:cNvSpPr/>
          <p:nvPr/>
        </p:nvSpPr>
        <p:spPr>
          <a:xfrm>
            <a:off x="6644147" y="4023725"/>
            <a:ext cx="1349477" cy="116091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Conversion and enrichment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C8F9DE89-5ECB-41FA-8C73-762EFEAE8C13}"/>
              </a:ext>
            </a:extLst>
          </p:cNvPr>
          <p:cNvSpPr/>
          <p:nvPr/>
        </p:nvSpPr>
        <p:spPr>
          <a:xfrm>
            <a:off x="6644148" y="3843725"/>
            <a:ext cx="1350988" cy="1900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UGS Alkmaar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64F08B91-4540-421B-97A2-9CFCED6A38CA}"/>
              </a:ext>
            </a:extLst>
          </p:cNvPr>
          <p:cNvSpPr/>
          <p:nvPr/>
        </p:nvSpPr>
        <p:spPr>
          <a:xfrm>
            <a:off x="6644148" y="3680388"/>
            <a:ext cx="1350988" cy="15394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err="1"/>
              <a:t>Caverns</a:t>
            </a:r>
            <a:endParaRPr lang="nl-NL" sz="120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EB9F90AD-1031-4E29-8B66-CE8A4CF41C4B}"/>
              </a:ext>
            </a:extLst>
          </p:cNvPr>
          <p:cNvSpPr/>
          <p:nvPr/>
        </p:nvSpPr>
        <p:spPr>
          <a:xfrm>
            <a:off x="6644147" y="3186320"/>
            <a:ext cx="1351843" cy="290713"/>
          </a:xfrm>
          <a:prstGeom prst="rect">
            <a:avLst/>
          </a:prstGeom>
          <a:solidFill>
            <a:srgbClr val="3CB50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Groningen</a:t>
            </a:r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BED8CDF9-1560-40A8-AC38-3E8A1396E72C}"/>
              </a:ext>
            </a:extLst>
          </p:cNvPr>
          <p:cNvCxnSpPr>
            <a:cxnSpLocks/>
          </p:cNvCxnSpPr>
          <p:nvPr/>
        </p:nvCxnSpPr>
        <p:spPr>
          <a:xfrm>
            <a:off x="6330462" y="3186320"/>
            <a:ext cx="2443888" cy="621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>
            <a:extLst>
              <a:ext uri="{FF2B5EF4-FFF2-40B4-BE49-F238E27FC236}">
                <a16:creationId xmlns:a16="http://schemas.microsoft.com/office/drawing/2014/main" id="{90F48550-CCA5-4C41-964F-CD3492C4F1F9}"/>
              </a:ext>
            </a:extLst>
          </p:cNvPr>
          <p:cNvSpPr txBox="1"/>
          <p:nvPr/>
        </p:nvSpPr>
        <p:spPr>
          <a:xfrm>
            <a:off x="6777650" y="3000120"/>
            <a:ext cx="120879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200"/>
              <a:t>Market </a:t>
            </a:r>
            <a:r>
              <a:rPr lang="nl-NL" sz="1200" err="1"/>
              <a:t>demand</a:t>
            </a:r>
            <a:endParaRPr lang="nl-NL" sz="1200"/>
          </a:p>
        </p:txBody>
      </p:sp>
      <p:sp>
        <p:nvSpPr>
          <p:cNvPr id="17" name="Rechteraccolade 16">
            <a:extLst>
              <a:ext uri="{FF2B5EF4-FFF2-40B4-BE49-F238E27FC236}">
                <a16:creationId xmlns:a16="http://schemas.microsoft.com/office/drawing/2014/main" id="{999C5786-2C72-4235-B220-AE1C7252F1C0}"/>
              </a:ext>
            </a:extLst>
          </p:cNvPr>
          <p:cNvSpPr/>
          <p:nvPr/>
        </p:nvSpPr>
        <p:spPr>
          <a:xfrm>
            <a:off x="8042074" y="3204255"/>
            <a:ext cx="145324" cy="1979732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CDF8A7C9-CE71-4F4C-B4AA-DAC2AEB65498}"/>
              </a:ext>
            </a:extLst>
          </p:cNvPr>
          <p:cNvSpPr txBox="1"/>
          <p:nvPr/>
        </p:nvSpPr>
        <p:spPr>
          <a:xfrm>
            <a:off x="8360826" y="4214487"/>
            <a:ext cx="52899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l-NL" sz="1200"/>
              <a:t>Supply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6ED0B776-F946-4E20-BC3C-ED06784C0045}"/>
              </a:ext>
            </a:extLst>
          </p:cNvPr>
          <p:cNvSpPr/>
          <p:nvPr/>
        </p:nvSpPr>
        <p:spPr>
          <a:xfrm>
            <a:off x="6644147" y="3484889"/>
            <a:ext cx="1351843" cy="186109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Peakshaver</a:t>
            </a:r>
          </a:p>
        </p:txBody>
      </p:sp>
    </p:spTree>
    <p:extLst>
      <p:ext uri="{BB962C8B-B14F-4D97-AF65-F5344CB8AC3E}">
        <p14:creationId xmlns:p14="http://schemas.microsoft.com/office/powerpoint/2010/main" val="43210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14C39-6B21-4098-9ECA-37FF2C80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5"/>
            <a:ext cx="7347600" cy="738000"/>
          </a:xfrm>
        </p:spPr>
        <p:txBody>
          <a:bodyPr/>
          <a:lstStyle/>
          <a:p>
            <a:r>
              <a:rPr lang="en-GB" dirty="0"/>
              <a:t>Groningen production on cold days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327C9E-5E96-4DFC-BE13-974CBC062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8182586-C1FA-479D-8F00-CC8CBA6D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B55D45-C70A-46A5-8AF0-BE9D9DD9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9E6A8672-B58D-46F0-9ACD-E5AD45448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794392"/>
            <a:ext cx="3525941" cy="2123658"/>
          </a:xfrm>
        </p:spPr>
        <p:txBody>
          <a:bodyPr vert="horz" lIns="0" tIns="0" rIns="0" bIns="0" rtlCol="0" anchor="t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GB" sz="1600">
              <a:ea typeface="Verdana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>
              <a:ea typeface="Verdana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>
              <a:ea typeface="Verdana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A96B91A-E63C-4273-A974-2098B0604755}"/>
              </a:ext>
            </a:extLst>
          </p:cNvPr>
          <p:cNvSpPr txBox="1"/>
          <p:nvPr/>
        </p:nvSpPr>
        <p:spPr>
          <a:xfrm>
            <a:off x="900968" y="4709004"/>
            <a:ext cx="78341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Last year GTS already changed the way of representing the so-called degree day formula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Part of phase I in Gas Act change “Wat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nul</a:t>
            </a:r>
            <a:r>
              <a:rPr lang="en-US"/>
              <a:t>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Same modelling principles for determining demand and supply as in previous years, Groningen necessary in case of a potential gap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B6C1CA-5DF3-4C46-8EC1-18C54EFEC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1641" y="2028630"/>
            <a:ext cx="3763526" cy="257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1ECC69D-37DF-4232-A445-A3F89D1C6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70" y="2028630"/>
            <a:ext cx="3907356" cy="257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603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0CC59-B1DD-4420-8CFD-FEF51DE81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60775"/>
            <a:ext cx="7771994" cy="738000"/>
          </a:xfrm>
        </p:spPr>
        <p:txBody>
          <a:bodyPr/>
          <a:lstStyle/>
          <a:p>
            <a:r>
              <a:rPr lang="en-US"/>
              <a:t>Groningen production in case of pseudo G-gas production limitations</a:t>
            </a:r>
            <a:br>
              <a:rPr lang="en-US"/>
            </a:b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1E0702-7236-496D-A8EF-88BA510B6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99" y="2232218"/>
            <a:ext cx="7239236" cy="4155329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1200"/>
              </a:spcBef>
            </a:pPr>
            <a:r>
              <a:rPr lang="en-US">
                <a:ea typeface="Verdana"/>
              </a:rPr>
              <a:t>So called back-up volume</a:t>
            </a:r>
          </a:p>
          <a:p>
            <a:pPr marL="359410" indent="-359410">
              <a:spcBef>
                <a:spcPts val="1200"/>
              </a:spcBef>
            </a:pPr>
            <a:r>
              <a:rPr lang="en-US">
                <a:ea typeface="Verdana"/>
              </a:rPr>
              <a:t>Also foreseen change in the Gas Act with respect to the closure of Groningen (Wat </a:t>
            </a:r>
            <a:r>
              <a:rPr lang="en-US" err="1">
                <a:ea typeface="Verdana"/>
              </a:rPr>
              <a:t>na</a:t>
            </a:r>
            <a:r>
              <a:rPr lang="en-US">
                <a:ea typeface="Verdana"/>
              </a:rPr>
              <a:t> </a:t>
            </a:r>
            <a:r>
              <a:rPr lang="en-US" err="1">
                <a:ea typeface="Verdana"/>
              </a:rPr>
              <a:t>nul</a:t>
            </a:r>
            <a:r>
              <a:rPr lang="en-US">
                <a:ea typeface="Verdana"/>
              </a:rPr>
              <a:t>?)</a:t>
            </a:r>
          </a:p>
          <a:p>
            <a:pPr marL="359410" indent="-359410">
              <a:spcBef>
                <a:spcPts val="1200"/>
              </a:spcBef>
            </a:pPr>
            <a:r>
              <a:rPr lang="en-GB">
                <a:ea typeface="Verdana"/>
              </a:rPr>
              <a:t>In case pseudo G-gas production has limitations (for example nitrogen production below 100%, transport limitations, gas quality higher than expected), the market needs potentially extra Groningen volume</a:t>
            </a:r>
          </a:p>
          <a:p>
            <a:pPr marL="359410" indent="-359410">
              <a:spcBef>
                <a:spcPts val="1200"/>
              </a:spcBef>
            </a:pPr>
            <a:r>
              <a:rPr lang="en-GB">
                <a:ea typeface="Verdana"/>
              </a:rPr>
              <a:t>The conditions to produce back-up volume will be described in a so-called Ministerial Ruling</a:t>
            </a:r>
          </a:p>
          <a:p>
            <a:pPr marL="359410" indent="-359410">
              <a:spcBef>
                <a:spcPts val="1200"/>
              </a:spcBef>
            </a:pPr>
            <a:r>
              <a:rPr lang="en-GB">
                <a:ea typeface="Verdana"/>
              </a:rPr>
              <a:t>Back-up volume in the previous years: 1.5 </a:t>
            </a:r>
            <a:r>
              <a:rPr lang="en-GB" err="1">
                <a:ea typeface="Verdana"/>
              </a:rPr>
              <a:t>bcm</a:t>
            </a:r>
            <a:endParaRPr lang="en-GB">
              <a:ea typeface="Verdana"/>
            </a:endParaRPr>
          </a:p>
          <a:p>
            <a:pPr marL="359410" indent="-359410">
              <a:spcBef>
                <a:spcPts val="1200"/>
              </a:spcBef>
            </a:pPr>
            <a:endParaRPr lang="en-GB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027BFF-2E20-4FE9-A14B-8F3F548F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74847D-2730-4DF2-902C-D91B3DE0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196905-72C1-404E-B065-03FE7CEA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85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D92475A-F404-4A65-8760-FCCFA1B3C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7ADD1A63-0D49-4A45-8BEB-34F4A1EF5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>
                <a:solidFill>
                  <a:srgbClr val="0070C0"/>
                </a:solidFill>
              </a:rPr>
              <a:t>Planning assumptions for gas year 2022/2023</a:t>
            </a:r>
            <a:endParaRPr lang="en-GB" dirty="0">
              <a:solidFill>
                <a:srgbClr val="0070C0"/>
              </a:solidFill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en-GB" dirty="0">
              <a:ea typeface="Verdana"/>
            </a:endParaRPr>
          </a:p>
          <a:p>
            <a:pPr marL="359410" indent="-359410"/>
            <a:endParaRPr lang="en-GB" dirty="0">
              <a:ea typeface="Verdana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121E978-EA84-45FB-BEED-628145F73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66CD11-D00C-4803-B5BC-96CC962A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9ED212-F008-4ED9-B18B-BD282D264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3989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BED6A9D6-9F9C-40D5-9109-7E880E188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491026" cy="738000"/>
          </a:xfrm>
        </p:spPr>
        <p:txBody>
          <a:bodyPr/>
          <a:lstStyle/>
          <a:p>
            <a:r>
              <a:rPr lang="en-GB" dirty="0"/>
              <a:t>L-gas Demand assumptions gas year 2022/2023</a:t>
            </a:r>
            <a:br>
              <a:rPr lang="en-GB" dirty="0"/>
            </a:br>
            <a:endParaRPr lang="en-GB" dirty="0"/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0EF0D5F1-5A1C-4688-9AD7-EBC065FD4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941078"/>
            <a:ext cx="7347600" cy="4287443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/>
              <a:t>Realized hourly temperature profiles </a:t>
            </a:r>
            <a:endParaRPr lang="nl-NL"/>
          </a:p>
          <a:p>
            <a:pPr marL="719455" lvl="1" indent="-359410"/>
            <a:r>
              <a:rPr lang="en-GB" sz="1600"/>
              <a:t>Last 30 temperature profiles at weather station de </a:t>
            </a:r>
            <a:r>
              <a:rPr lang="en-GB" sz="1600" err="1"/>
              <a:t>Bilt</a:t>
            </a:r>
            <a:r>
              <a:rPr lang="en-GB" sz="1600"/>
              <a:t> (KNMI) </a:t>
            </a:r>
            <a:endParaRPr lang="en-GB" sz="1600">
              <a:ea typeface="Verdana"/>
            </a:endParaRPr>
          </a:p>
          <a:p>
            <a:pPr marL="719455" lvl="1" indent="-359410"/>
            <a:r>
              <a:rPr lang="en-GB" sz="1600"/>
              <a:t>As required by the Dutch Gas Act: 1 October 1991 – 1 October 2021 </a:t>
            </a:r>
            <a:endParaRPr lang="en-GB" sz="1600">
              <a:ea typeface="Verdana"/>
            </a:endParaRPr>
          </a:p>
          <a:p>
            <a:pPr marL="719455" lvl="1" indent="-359410"/>
            <a:r>
              <a:rPr lang="en-GB" sz="1600"/>
              <a:t>Modelled relation between temperature and demand</a:t>
            </a:r>
            <a:endParaRPr lang="en-GB" sz="1600">
              <a:ea typeface="Verdana"/>
            </a:endParaRPr>
          </a:p>
          <a:p>
            <a:pPr marL="359410" indent="-359410"/>
            <a:endParaRPr lang="en-GB">
              <a:ea typeface="Verdana"/>
            </a:endParaRPr>
          </a:p>
          <a:p>
            <a:pPr marL="359410" indent="-359410"/>
            <a:r>
              <a:rPr lang="en-GB"/>
              <a:t>Domestic demand</a:t>
            </a:r>
            <a:endParaRPr lang="en-GB">
              <a:ea typeface="Verdana"/>
            </a:endParaRPr>
          </a:p>
          <a:p>
            <a:pPr marL="719455" lvl="1" indent="-359410"/>
            <a:r>
              <a:rPr lang="en-GB" sz="1600" err="1"/>
              <a:t>Klimaat</a:t>
            </a:r>
            <a:r>
              <a:rPr lang="en-GB" sz="1600"/>
              <a:t>- en </a:t>
            </a:r>
            <a:r>
              <a:rPr lang="en-GB" sz="1600" err="1"/>
              <a:t>Energieverkenning</a:t>
            </a:r>
            <a:r>
              <a:rPr lang="en-GB" sz="1600"/>
              <a:t> 2021</a:t>
            </a:r>
            <a:endParaRPr lang="en-GB" sz="1600">
              <a:ea typeface="Verdana"/>
            </a:endParaRPr>
          </a:p>
          <a:p>
            <a:pPr marL="719455" lvl="1" indent="-359410"/>
            <a:r>
              <a:rPr lang="en-GB" sz="1600"/>
              <a:t>Conversion of largest L-gas industries/power plants to H-gas based on the most recent conversion planning</a:t>
            </a:r>
            <a:endParaRPr lang="en-GB" sz="1600">
              <a:ea typeface="Verdana"/>
            </a:endParaRPr>
          </a:p>
          <a:p>
            <a:pPr marL="1079500" lvl="2" indent="-359410"/>
            <a:endParaRPr lang="en-GB" i="1">
              <a:ea typeface="Verdana"/>
            </a:endParaRPr>
          </a:p>
          <a:p>
            <a:pPr marL="359410" indent="-359410"/>
            <a:r>
              <a:rPr lang="en-GB"/>
              <a:t>L-gas demand in Germany, Belgium and France</a:t>
            </a:r>
            <a:endParaRPr lang="en-GB">
              <a:ea typeface="Verdana"/>
            </a:endParaRPr>
          </a:p>
          <a:p>
            <a:pPr marL="719455" lvl="1" indent="-359410"/>
            <a:r>
              <a:rPr lang="en-GB" sz="1600"/>
              <a:t>Market reduction based upon information supplied by MEAs of Germany, Belgium and France via Task Force L-gas Market Conversion Monitoring</a:t>
            </a:r>
            <a:endParaRPr lang="en-GB" sz="1600">
              <a:ea typeface="Verdana"/>
            </a:endParaRPr>
          </a:p>
          <a:p>
            <a:pPr marL="719455" lvl="1" indent="-359410"/>
            <a:endParaRPr lang="en-GB">
              <a:ea typeface="Verdana"/>
            </a:endParaRPr>
          </a:p>
          <a:p>
            <a:pPr marL="719455" lvl="1" indent="-359410"/>
            <a:endParaRPr lang="en-GB">
              <a:ea typeface="Verdana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595A072-5D8F-436D-AD28-A9322813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914DDE8-4FF1-4900-8AA1-73D301A14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FFAB34-11B7-4741-A0F2-3F594AE4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720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67B861-979F-4BEA-B784-B9BF80C1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en-GB" dirty="0"/>
              <a:t>L-gas Supply assumptions gas year 2022/2023</a:t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B43357-4D71-43FD-8230-5B0BD33F2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841458"/>
            <a:ext cx="7497337" cy="5016542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600"/>
              </a:spcBef>
            </a:pPr>
            <a:r>
              <a:rPr lang="en-GB" dirty="0"/>
              <a:t>Planned nitrogen utilization set to 100% of base load nitrogen facilities, where the base load nitrogen facilities are:</a:t>
            </a:r>
            <a:endParaRPr lang="nl-NL" dirty="0"/>
          </a:p>
          <a:p>
            <a:pPr marL="719455" lvl="1" indent="-359410">
              <a:spcBef>
                <a:spcPts val="600"/>
              </a:spcBef>
            </a:pPr>
            <a:r>
              <a:rPr lang="en-GB" sz="1600" dirty="0" err="1"/>
              <a:t>Ommen</a:t>
            </a:r>
            <a:r>
              <a:rPr lang="en-GB" sz="1600" dirty="0"/>
              <a:t> (cap. 146,000 m3/h N2) </a:t>
            </a:r>
            <a:endParaRPr lang="en-GB" sz="1600" dirty="0">
              <a:ea typeface="Verdana"/>
            </a:endParaRPr>
          </a:p>
          <a:p>
            <a:pPr marL="719455" lvl="1" indent="-359410">
              <a:spcBef>
                <a:spcPts val="600"/>
              </a:spcBef>
            </a:pPr>
            <a:r>
              <a:rPr lang="en-GB" sz="1600" dirty="0" err="1"/>
              <a:t>Wieringermeer</a:t>
            </a:r>
            <a:r>
              <a:rPr lang="en-GB" sz="1600" dirty="0"/>
              <a:t> (cap. 295,000 m3/h N2) </a:t>
            </a:r>
            <a:endParaRPr lang="en-GB" sz="1600" dirty="0">
              <a:ea typeface="Verdana"/>
            </a:endParaRPr>
          </a:p>
          <a:p>
            <a:pPr marL="719455" lvl="1" indent="-359410">
              <a:spcBef>
                <a:spcPts val="600"/>
              </a:spcBef>
            </a:pPr>
            <a:r>
              <a:rPr lang="en-GB" sz="1600" dirty="0" err="1"/>
              <a:t>Zuidbroek</a:t>
            </a:r>
            <a:r>
              <a:rPr lang="en-GB" sz="1600" dirty="0"/>
              <a:t> II (cap. 180,000 m3/h N2), </a:t>
            </a:r>
            <a:r>
              <a:rPr lang="en-US" sz="1600" dirty="0">
                <a:ea typeface="Verdana"/>
              </a:rPr>
              <a:t>assumptions are determined in consultation with MEZK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r>
              <a:rPr lang="en-GB" dirty="0"/>
              <a:t>Blending station Pernis and </a:t>
            </a:r>
            <a:r>
              <a:rPr lang="en-GB" dirty="0" err="1"/>
              <a:t>Heiligerlee</a:t>
            </a:r>
            <a:r>
              <a:rPr lang="en-GB" dirty="0"/>
              <a:t> are considered as backup facilities, in order to guarantee the base load nitrogen capacity of 100%</a:t>
            </a:r>
            <a:endParaRPr lang="en-GB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r>
              <a:rPr lang="en-GB" dirty="0"/>
              <a:t>There is sufficient H-gas available (small fields, import, LNG and storages) to feed the blending stations</a:t>
            </a:r>
            <a:endParaRPr lang="en-GB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r>
              <a:rPr lang="en-GB" dirty="0" err="1"/>
              <a:t>Wobbe</a:t>
            </a:r>
            <a:r>
              <a:rPr lang="en-GB" dirty="0"/>
              <a:t>-index based on data provided by small field producers, import and LNG. Modelling not changed</a:t>
            </a:r>
            <a:endParaRPr lang="en-GB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r>
              <a:rPr lang="en-US" dirty="0"/>
              <a:t>Minimum flow production determined based on rules provided by EZK</a:t>
            </a:r>
          </a:p>
          <a:p>
            <a:pPr marL="359410" indent="-359410">
              <a:spcBef>
                <a:spcPts val="600"/>
              </a:spcBef>
            </a:pPr>
            <a:endParaRPr lang="en-GB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endParaRPr lang="en-GB" dirty="0">
              <a:ea typeface="Verdana"/>
            </a:endParaRPr>
          </a:p>
          <a:p>
            <a:pPr marL="359410" indent="-359410">
              <a:spcBef>
                <a:spcPts val="600"/>
              </a:spcBef>
            </a:pPr>
            <a:endParaRPr lang="en-GB" i="1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4504EB-6F4A-4831-94C8-BF2BFA3E9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2E1C01-16A2-4CA0-A199-AEF4CE4B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170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7D8A59-8275-413C-A433-AD652BB5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3"/>
            <a:ext cx="7347600" cy="738000"/>
          </a:xfrm>
        </p:spPr>
        <p:txBody>
          <a:bodyPr/>
          <a:lstStyle/>
          <a:p>
            <a:r>
              <a:rPr lang="en-GB" dirty="0"/>
              <a:t>L-gas Supply assumptions gas year 2022/2023</a:t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F65705-738D-46AA-AE7C-0DA62C8A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941078"/>
            <a:ext cx="7347600" cy="4154400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1200"/>
              </a:spcBef>
            </a:pPr>
            <a:r>
              <a:rPr lang="en-GB" dirty="0"/>
              <a:t>UGS </a:t>
            </a:r>
            <a:r>
              <a:rPr lang="en-GB" dirty="0" err="1"/>
              <a:t>Norg</a:t>
            </a:r>
            <a:r>
              <a:rPr lang="en-GB" dirty="0"/>
              <a:t> and UGS Alkmaar are available and volume neutral by definition</a:t>
            </a:r>
            <a:endParaRPr lang="nl-NL" dirty="0"/>
          </a:p>
          <a:p>
            <a:pPr marL="719455" lvl="1" indent="-359410">
              <a:spcBef>
                <a:spcPts val="1200"/>
              </a:spcBef>
            </a:pPr>
            <a:r>
              <a:rPr lang="en-GB" sz="1600" dirty="0" err="1"/>
              <a:t>Norg</a:t>
            </a:r>
            <a:r>
              <a:rPr lang="en-GB" sz="1600" dirty="0"/>
              <a:t> is filled with pseudo G-gas, working gas volume 4 </a:t>
            </a:r>
            <a:r>
              <a:rPr lang="en-GB" sz="1600" dirty="0" err="1"/>
              <a:t>bcm</a:t>
            </a:r>
            <a:endParaRPr lang="en-GB" sz="1600" dirty="0"/>
          </a:p>
          <a:p>
            <a:pPr marL="359410" indent="-359410">
              <a:spcBef>
                <a:spcPts val="1200"/>
              </a:spcBef>
            </a:pPr>
            <a:r>
              <a:rPr lang="en-GB" dirty="0"/>
              <a:t>Caverns are volume neutral by definition</a:t>
            </a:r>
            <a:endParaRPr lang="en-GB" dirty="0">
              <a:ea typeface="Verdana"/>
            </a:endParaRPr>
          </a:p>
          <a:p>
            <a:pPr marL="719455" lvl="1" indent="-359410">
              <a:spcBef>
                <a:spcPts val="1200"/>
              </a:spcBef>
            </a:pPr>
            <a:r>
              <a:rPr lang="en-GB" sz="1600" dirty="0"/>
              <a:t>Base case: 2 caverns available (</a:t>
            </a:r>
            <a:r>
              <a:rPr lang="en-GB" sz="1600" dirty="0" err="1"/>
              <a:t>Energystock</a:t>
            </a:r>
            <a:r>
              <a:rPr lang="en-GB" sz="1600" dirty="0"/>
              <a:t>, and one of the three </a:t>
            </a:r>
            <a:r>
              <a:rPr lang="en-GB" sz="1600" dirty="0" err="1"/>
              <a:t>Epe</a:t>
            </a:r>
            <a:r>
              <a:rPr lang="en-GB" sz="1600" dirty="0"/>
              <a:t> caverns)</a:t>
            </a:r>
          </a:p>
          <a:p>
            <a:pPr marL="719455" lvl="1" indent="-359410">
              <a:spcBef>
                <a:spcPts val="1200"/>
              </a:spcBef>
            </a:pPr>
            <a:r>
              <a:rPr lang="en-US" sz="1600" dirty="0">
                <a:ea typeface="Verdana"/>
              </a:rPr>
              <a:t>All caverns available: one of the scenarios in sensitivity analysis​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1200"/>
              </a:spcBef>
            </a:pPr>
            <a:r>
              <a:rPr lang="en-GB" dirty="0"/>
              <a:t>Conversion of UGS </a:t>
            </a:r>
            <a:r>
              <a:rPr lang="en-GB" dirty="0" err="1"/>
              <a:t>Grijpskerk</a:t>
            </a:r>
            <a:r>
              <a:rPr lang="en-GB" dirty="0"/>
              <a:t> to L-gas</a:t>
            </a:r>
          </a:p>
          <a:p>
            <a:pPr marL="719410" lvl="1" indent="-359410">
              <a:spcBef>
                <a:spcPts val="1200"/>
              </a:spcBef>
            </a:pPr>
            <a:r>
              <a:rPr lang="en-US" sz="1600" dirty="0">
                <a:ea typeface="Verdana"/>
              </a:rPr>
              <a:t>assumptions are determined in consultation with MEZK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1200"/>
              </a:spcBef>
            </a:pPr>
            <a:r>
              <a:rPr lang="en-GB" dirty="0" err="1"/>
              <a:t>Peakshaver</a:t>
            </a:r>
            <a:r>
              <a:rPr lang="en-GB" dirty="0"/>
              <a:t> service available</a:t>
            </a:r>
          </a:p>
          <a:p>
            <a:pPr marL="359410" indent="-359410">
              <a:spcBef>
                <a:spcPts val="1200"/>
              </a:spcBef>
            </a:pPr>
            <a:r>
              <a:rPr lang="en-GB" dirty="0"/>
              <a:t>Groningen is the balancing source in the merit order </a:t>
            </a:r>
            <a:endParaRPr lang="en-US" dirty="0"/>
          </a:p>
          <a:p>
            <a:pPr marL="359410" indent="-359410">
              <a:spcBef>
                <a:spcPts val="1200"/>
              </a:spcBef>
            </a:pPr>
            <a:endParaRPr lang="en-GB" dirty="0">
              <a:ea typeface="Verdana"/>
            </a:endParaRPr>
          </a:p>
          <a:p>
            <a:pPr marL="359410" indent="-359410">
              <a:spcBef>
                <a:spcPts val="1200"/>
              </a:spcBef>
            </a:pPr>
            <a:endParaRPr lang="en-GB" sz="2800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F93E86-F31D-4281-A9F3-84F845AF0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031E32-62C4-4D4A-A6F2-A00B37E42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B6FD89-8184-48A9-8960-41B39CD4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1630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83F25-0930-45BF-B7F4-13B43DE9A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1EDFE8-F2BD-4B43-B214-D4EC2C032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>
                <a:solidFill>
                  <a:srgbClr val="0070C0"/>
                </a:solidFill>
              </a:rPr>
              <a:t>Consultation process</a:t>
            </a:r>
            <a:endParaRPr lang="en-GB" dirty="0">
              <a:solidFill>
                <a:srgbClr val="0070C0"/>
              </a:solidFill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en-GB" dirty="0">
              <a:ea typeface="Verdana"/>
            </a:endParaRPr>
          </a:p>
          <a:p>
            <a:pPr marL="359410" indent="-359410"/>
            <a:endParaRPr lang="en-GB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E43E56-406A-4490-AC03-B594CED5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F55047-475A-4D42-9745-0CB718F4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8F0824-5C8E-44D3-BAC6-4D276B24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3777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A1681-6B7F-49BB-B4A1-A6134137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en-GB"/>
              <a:t>Consultation process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8540C1C-3AC0-4ED2-BADD-42F515525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919845"/>
            <a:ext cx="7505502" cy="4154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We would like to ask your opinion/feedback on the planning assumptions</a:t>
            </a:r>
          </a:p>
          <a:p>
            <a:pPr>
              <a:spcBef>
                <a:spcPts val="1200"/>
              </a:spcBef>
            </a:pPr>
            <a:r>
              <a:rPr lang="en-US" dirty="0"/>
              <a:t>Consultation ends on 4 December 2021</a:t>
            </a:r>
          </a:p>
          <a:p>
            <a:pPr>
              <a:spcBef>
                <a:spcPts val="1200"/>
              </a:spcBef>
            </a:pPr>
            <a:r>
              <a:rPr lang="en-US" dirty="0"/>
              <a:t>Please send your written view to </a:t>
            </a:r>
            <a:r>
              <a:rPr lang="en-US" dirty="0">
                <a:hlinkClick r:id="rId2"/>
              </a:rPr>
              <a:t>gasmarket@gastransport.nl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Your written views will be taken into account in our advice to the Minister of Economic Affairs and Climate Policy</a:t>
            </a:r>
          </a:p>
          <a:p>
            <a:pPr lvl="1">
              <a:spcBef>
                <a:spcPts val="1200"/>
              </a:spcBef>
            </a:pPr>
            <a:r>
              <a:rPr lang="en-US" sz="1600" dirty="0"/>
              <a:t>Letter will be sent before 1 February 2022</a:t>
            </a:r>
          </a:p>
          <a:p>
            <a:pPr>
              <a:spcBef>
                <a:spcPts val="1200"/>
              </a:spcBef>
            </a:pP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FAAE8D-4776-49B2-B879-94F3EB96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5A137F7-ABD8-4C03-A920-39387BE0B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DA3B61-8F98-4782-B5C0-B848381A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30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B6A7D48D-F709-45BA-A1AF-78E19A45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5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61F16A95-BFA6-4206-8E1F-C8690381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en-GB" dirty="0">
              <a:ea typeface="Verdana"/>
            </a:endParaRPr>
          </a:p>
          <a:p>
            <a:pPr marL="359410" indent="-359410"/>
            <a:endParaRPr lang="nl-NL" dirty="0">
              <a:ea typeface="Verdana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FF4B9A-39EE-44E7-9BD6-11B43337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EECE5B2-83EC-41C4-8C0A-7801D8B1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F9CD76-B826-43F8-8AD4-E314F0CA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9128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83F25-0930-45BF-B7F4-13B43DE9A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1EDFE8-F2BD-4B43-B214-D4EC2C032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>
                <a:solidFill>
                  <a:srgbClr val="00B0F0"/>
                </a:solidFill>
              </a:rPr>
              <a:t>Changed assumptions for current gas year</a:t>
            </a:r>
            <a:endParaRPr lang="en-GB" dirty="0">
              <a:solidFill>
                <a:srgbClr val="00B0F0"/>
              </a:solidFill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E43E56-406A-4490-AC03-B594CED5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F55047-475A-4D42-9745-0CB718F4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8F0824-5C8E-44D3-BAC6-4D276B24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4906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7D473-13AD-4B57-9729-FA0E4857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399" y="1053001"/>
            <a:ext cx="7663305" cy="738000"/>
          </a:xfrm>
        </p:spPr>
        <p:txBody>
          <a:bodyPr/>
          <a:lstStyle/>
          <a:p>
            <a:r>
              <a:rPr lang="en-US"/>
              <a:t>Changed assumptions for current gas year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223BF2-0717-441F-9AFD-78DCA71A9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99" y="1791000"/>
            <a:ext cx="7347600" cy="4778999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>
              <a:spcBef>
                <a:spcPts val="400"/>
              </a:spcBef>
              <a:buFont typeface="+mj-lt"/>
              <a:buAutoNum type="arabicPeriod"/>
            </a:pPr>
            <a:r>
              <a:rPr lang="nl-NL" dirty="0" err="1"/>
              <a:t>Nitrogen</a:t>
            </a:r>
            <a:r>
              <a:rPr lang="nl-NL" dirty="0"/>
              <a:t> facility Zuidbroek II: </a:t>
            </a:r>
          </a:p>
          <a:p>
            <a:pPr marL="719455" lvl="1" indent="-359410">
              <a:spcBef>
                <a:spcPts val="400"/>
              </a:spcBef>
            </a:pPr>
            <a:r>
              <a:rPr lang="nl-NL" sz="1600" dirty="0"/>
              <a:t>Three </a:t>
            </a:r>
            <a:r>
              <a:rPr lang="nl-NL" sz="1600" dirty="0" err="1"/>
              <a:t>production</a:t>
            </a:r>
            <a:r>
              <a:rPr lang="nl-NL" sz="1600" dirty="0"/>
              <a:t> units of </a:t>
            </a:r>
            <a:r>
              <a:rPr lang="nl-NL" sz="1600" dirty="0" err="1"/>
              <a:t>each</a:t>
            </a:r>
            <a:r>
              <a:rPr lang="nl-NL" sz="1600" dirty="0"/>
              <a:t> 60,000 m3/h N2</a:t>
            </a:r>
            <a:endParaRPr lang="nl-NL" sz="1600" dirty="0">
              <a:ea typeface="Verdana"/>
            </a:endParaRPr>
          </a:p>
          <a:p>
            <a:pPr marL="719455" lvl="1" indent="-359410">
              <a:spcBef>
                <a:spcPts val="400"/>
              </a:spcBef>
            </a:pPr>
            <a:r>
              <a:rPr lang="nl-NL" sz="1600" dirty="0"/>
              <a:t>Original </a:t>
            </a:r>
            <a:r>
              <a:rPr lang="nl-NL" sz="1600" dirty="0" err="1"/>
              <a:t>planned</a:t>
            </a:r>
            <a:r>
              <a:rPr lang="nl-NL" sz="1600" dirty="0"/>
              <a:t> delivery date: 1 April 2022</a:t>
            </a:r>
            <a:endParaRPr lang="nl-NL" sz="1600" dirty="0">
              <a:ea typeface="Verdana"/>
            </a:endParaRPr>
          </a:p>
          <a:p>
            <a:pPr marL="719455" lvl="1" indent="-359410">
              <a:spcBef>
                <a:spcPts val="400"/>
              </a:spcBef>
            </a:pPr>
            <a:r>
              <a:rPr lang="nl-NL" sz="1600" dirty="0" err="1"/>
              <a:t>Current</a:t>
            </a:r>
            <a:r>
              <a:rPr lang="nl-NL" sz="1600" dirty="0"/>
              <a:t> planning</a:t>
            </a:r>
          </a:p>
          <a:p>
            <a:pPr marL="1079455" lvl="2" indent="-359410">
              <a:spcBef>
                <a:spcPts val="400"/>
              </a:spcBef>
            </a:pPr>
            <a:r>
              <a:rPr lang="nl-NL" sz="1600" dirty="0" err="1"/>
              <a:t>Two</a:t>
            </a:r>
            <a:r>
              <a:rPr lang="nl-NL" sz="1600" dirty="0"/>
              <a:t> units ready </a:t>
            </a:r>
            <a:r>
              <a:rPr lang="nl-NL" sz="1600" dirty="0" err="1"/>
              <a:t>for</a:t>
            </a:r>
            <a:r>
              <a:rPr lang="nl-NL" sz="1600" dirty="0"/>
              <a:t> </a:t>
            </a:r>
            <a:r>
              <a:rPr lang="nl-NL" sz="1600" dirty="0" err="1"/>
              <a:t>production</a:t>
            </a:r>
            <a:r>
              <a:rPr lang="nl-NL" sz="1600" dirty="0"/>
              <a:t> as of 1 </a:t>
            </a:r>
            <a:r>
              <a:rPr lang="nl-NL" sz="1600" dirty="0" err="1"/>
              <a:t>July</a:t>
            </a:r>
            <a:r>
              <a:rPr lang="nl-NL" sz="1600" dirty="0"/>
              <a:t> 2022</a:t>
            </a:r>
            <a:endParaRPr lang="nl-NL" sz="1600" dirty="0">
              <a:ea typeface="Verdana"/>
            </a:endParaRPr>
          </a:p>
          <a:p>
            <a:pPr lvl="2">
              <a:spcBef>
                <a:spcPts val="400"/>
              </a:spcBef>
            </a:pPr>
            <a:r>
              <a:rPr lang="nl-NL" sz="1600"/>
              <a:t>Total facility ready </a:t>
            </a:r>
            <a:r>
              <a:rPr lang="nl-NL" sz="1600" dirty="0" err="1"/>
              <a:t>by</a:t>
            </a:r>
            <a:r>
              <a:rPr lang="nl-NL" sz="1600" dirty="0"/>
              <a:t> </a:t>
            </a:r>
            <a:r>
              <a:rPr lang="nl-NL" sz="1600" dirty="0" err="1"/>
              <a:t>mid</a:t>
            </a:r>
            <a:r>
              <a:rPr lang="nl-NL" sz="1600" dirty="0"/>
              <a:t> August 2022</a:t>
            </a:r>
          </a:p>
          <a:p>
            <a:pPr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UGS </a:t>
            </a:r>
            <a:r>
              <a:rPr lang="en-US" dirty="0" err="1"/>
              <a:t>Norg</a:t>
            </a:r>
            <a:r>
              <a:rPr lang="en-US" dirty="0"/>
              <a:t>: Send-out 5 </a:t>
            </a:r>
            <a:r>
              <a:rPr lang="en-US" dirty="0" err="1"/>
              <a:t>bcm</a:t>
            </a:r>
            <a:r>
              <a:rPr lang="en-US" dirty="0"/>
              <a:t>, 4 </a:t>
            </a:r>
            <a:r>
              <a:rPr lang="en-US" dirty="0" err="1"/>
              <a:t>bcm</a:t>
            </a:r>
            <a:r>
              <a:rPr lang="en-US" dirty="0"/>
              <a:t> injection</a:t>
            </a:r>
          </a:p>
          <a:p>
            <a:pPr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Injection possibilities of UGS </a:t>
            </a:r>
            <a:r>
              <a:rPr lang="en-US" dirty="0" err="1"/>
              <a:t>Grijpskerk</a:t>
            </a:r>
            <a:r>
              <a:rPr lang="en-US" dirty="0"/>
              <a:t> with pseudo G-gas to be decided</a:t>
            </a:r>
          </a:p>
          <a:p>
            <a:pPr>
              <a:spcBef>
                <a:spcPts val="400"/>
              </a:spcBef>
              <a:buFont typeface="Symbol" panose="05050102010706020507" pitchFamily="18" charset="2"/>
              <a:buChar char="Þ"/>
            </a:pPr>
            <a:r>
              <a:rPr lang="en-US" dirty="0"/>
              <a:t>assumptions are determined in consultation with MEZK</a:t>
            </a:r>
          </a:p>
          <a:p>
            <a:pPr>
              <a:spcBef>
                <a:spcPts val="400"/>
              </a:spcBef>
              <a:buFont typeface="Symbol" panose="05050102010706020507" pitchFamily="18" charset="2"/>
              <a:buChar char="Þ"/>
            </a:pPr>
            <a:endParaRPr lang="en-US" dirty="0"/>
          </a:p>
          <a:p>
            <a:pPr>
              <a:spcBef>
                <a:spcPts val="400"/>
              </a:spcBef>
              <a:buFont typeface="Symbol" panose="05050102010706020507" pitchFamily="18" charset="2"/>
              <a:buChar char="Þ"/>
            </a:pPr>
            <a:r>
              <a:rPr lang="nl-NL" dirty="0"/>
              <a:t>Gas Act, </a:t>
            </a:r>
            <a:r>
              <a:rPr lang="nl-NL" dirty="0" err="1"/>
              <a:t>Article</a:t>
            </a:r>
            <a:r>
              <a:rPr lang="nl-NL" dirty="0"/>
              <a:t> 10a, </a:t>
            </a:r>
            <a:r>
              <a:rPr lang="nl-NL" dirty="0" err="1"/>
              <a:t>paragraph</a:t>
            </a:r>
            <a:r>
              <a:rPr lang="nl-NL" dirty="0"/>
              <a:t> 11: GTS </a:t>
            </a:r>
            <a:r>
              <a:rPr lang="en-US" dirty="0"/>
              <a:t>reports a long-	</a:t>
            </a:r>
          </a:p>
          <a:p>
            <a:pPr marL="360000" lvl="1" indent="0">
              <a:spcBef>
                <a:spcPts val="400"/>
              </a:spcBef>
              <a:buNone/>
            </a:pPr>
            <a:r>
              <a:rPr lang="en-US" sz="1800" dirty="0"/>
              <a:t>term and substantial deviation from the use of the 		</a:t>
            </a:r>
          </a:p>
          <a:p>
            <a:pPr marL="360000" lvl="1" indent="0">
              <a:spcBef>
                <a:spcPts val="400"/>
              </a:spcBef>
              <a:buNone/>
            </a:pPr>
            <a:r>
              <a:rPr lang="en-US" sz="1800" dirty="0"/>
              <a:t>means and methods or the demand for low-calorific gas compared to the estimate to the MEZK.</a:t>
            </a:r>
            <a:r>
              <a:rPr lang="nl-NL" sz="1800" dirty="0"/>
              <a:t> </a:t>
            </a:r>
          </a:p>
          <a:p>
            <a:pPr marL="0" indent="0">
              <a:spcBef>
                <a:spcPts val="400"/>
              </a:spcBef>
              <a:buNone/>
            </a:pP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32897C-62A5-4247-A4E8-A4E122AE6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D32C03-78CC-4656-B150-E8C5C32B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7C1BFE-3EA8-4A77-8853-79FACB3F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89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6E336F-59CE-4F1A-82C9-3E1B4778F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377DE2-BDAA-4850-86B4-4C3028C25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>
                <a:solidFill>
                  <a:srgbClr val="0070C0"/>
                </a:solidFill>
              </a:rPr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en-GB" dirty="0">
              <a:ea typeface="Verdana"/>
            </a:endParaRPr>
          </a:p>
          <a:p>
            <a:pPr marL="359410" indent="-359410"/>
            <a:endParaRPr lang="nl-NL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7882C9-1374-4D4C-965E-E841A75B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1FCC4B-2CEB-455C-9511-8AE346D4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C0508E-308D-4755-A4AE-F52E7391D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823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AE6065-74C3-4E7C-A738-3BE3874C0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en-GB"/>
              <a:t>Legal framework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9DE193-05DC-41CE-808A-22E82554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786336"/>
            <a:ext cx="7347600" cy="4565371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1200"/>
              </a:spcBef>
              <a:buFont typeface="+mj-lt"/>
              <a:buAutoNum type="arabicPeriod"/>
            </a:pPr>
            <a:r>
              <a:rPr lang="en-US" dirty="0"/>
              <a:t>GTS has to perform its legal tasks in such a way that this contributes optimally to minimize the production from the Groningen field.</a:t>
            </a:r>
            <a:endParaRPr lang="nl-NL" dirty="0"/>
          </a:p>
          <a:p>
            <a:pPr marL="719455" lvl="1" indent="-359410">
              <a:spcBef>
                <a:spcPts val="1200"/>
              </a:spcBef>
            </a:pPr>
            <a:r>
              <a:rPr lang="en-GB" dirty="0"/>
              <a:t>Evaluation: After each gas year GTS has to report to the </a:t>
            </a:r>
            <a:r>
              <a:rPr lang="en-US" dirty="0"/>
              <a:t>Minister of Economic Affairs and Climate Policy (MEZK) how this has been done</a:t>
            </a:r>
            <a:endParaRPr lang="en-GB" dirty="0">
              <a:highlight>
                <a:srgbClr val="FFFF00"/>
              </a:highlight>
              <a:ea typeface="Verdana"/>
            </a:endParaRPr>
          </a:p>
          <a:p>
            <a:pPr marL="359410" indent="-359410">
              <a:spcBef>
                <a:spcPts val="1200"/>
              </a:spcBef>
              <a:buFont typeface="+mj-lt"/>
              <a:buAutoNum type="arabicPeriod"/>
            </a:pPr>
            <a:r>
              <a:rPr lang="en-GB" dirty="0"/>
              <a:t>GTS has the legal obligation to advice MEZK regarding the required Groningen production (capacity, volume) for the next ten gas years before 1</a:t>
            </a:r>
            <a:r>
              <a:rPr lang="en-GB" baseline="30000" dirty="0"/>
              <a:t>st</a:t>
            </a:r>
            <a:r>
              <a:rPr lang="en-GB" dirty="0"/>
              <a:t> February of each year</a:t>
            </a:r>
            <a:endParaRPr lang="en-GB" dirty="0">
              <a:ea typeface="Verdana"/>
            </a:endParaRPr>
          </a:p>
          <a:p>
            <a:pPr marL="719455" lvl="1" indent="-359410">
              <a:spcBef>
                <a:spcPts val="1200"/>
              </a:spcBef>
            </a:pPr>
            <a:r>
              <a:rPr lang="en-GB" dirty="0"/>
              <a:t>Planning assumptions are the basis for this advice</a:t>
            </a:r>
            <a:endParaRPr lang="en-GB" dirty="0">
              <a:ea typeface="Verdana"/>
            </a:endParaRPr>
          </a:p>
          <a:p>
            <a:pPr marL="359410" indent="-359410">
              <a:spcBef>
                <a:spcPts val="1200"/>
              </a:spcBef>
              <a:buFont typeface="+mj-lt"/>
              <a:buAutoNum type="arabicPeriod"/>
            </a:pPr>
            <a:r>
              <a:rPr lang="en-GB" dirty="0"/>
              <a:t>Finally, during a gas year, GTS must report significant deviations in the availability of the relevant blending facilities and the gas market, which could affect the required Groningen production</a:t>
            </a:r>
          </a:p>
          <a:p>
            <a:pPr marL="359410" indent="-359410">
              <a:spcBef>
                <a:spcPts val="1200"/>
              </a:spcBef>
              <a:buFont typeface="+mj-lt"/>
              <a:buAutoNum type="arabicPeriod"/>
            </a:pPr>
            <a:r>
              <a:rPr lang="en-GB" dirty="0">
                <a:ea typeface="Verdana"/>
              </a:rPr>
              <a:t>Foreseen adjustment of Gas Act: “Wat </a:t>
            </a:r>
            <a:r>
              <a:rPr lang="en-GB" dirty="0" err="1">
                <a:ea typeface="Verdana"/>
              </a:rPr>
              <a:t>na</a:t>
            </a:r>
            <a:r>
              <a:rPr lang="en-GB" dirty="0">
                <a:ea typeface="Verdana"/>
              </a:rPr>
              <a:t> </a:t>
            </a:r>
            <a:r>
              <a:rPr lang="en-GB" dirty="0" err="1">
                <a:ea typeface="Verdana"/>
              </a:rPr>
              <a:t>nul</a:t>
            </a:r>
            <a:r>
              <a:rPr lang="en-GB" dirty="0">
                <a:ea typeface="Verdana"/>
              </a:rPr>
              <a:t>”</a:t>
            </a:r>
          </a:p>
          <a:p>
            <a:pPr marL="359410" indent="-359410">
              <a:spcBef>
                <a:spcPts val="1200"/>
              </a:spcBef>
            </a:pPr>
            <a:endParaRPr lang="en-GB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94B634-7428-4E62-82E3-35B768282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D90923-31D2-4E8A-B3D7-74B94CAC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7A5719-F218-4BB9-90E3-249B5DAC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82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B6A7D48D-F709-45BA-A1AF-78E19A45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61F16A95-BFA6-4206-8E1F-C8690381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>
                <a:solidFill>
                  <a:srgbClr val="00B0F0"/>
                </a:solidFill>
              </a:rPr>
              <a:t>Evaluation gas year 2020/2021</a:t>
            </a:r>
            <a:endParaRPr lang="en-GB" dirty="0">
              <a:solidFill>
                <a:srgbClr val="00B0F0"/>
              </a:solidFill>
              <a:ea typeface="Verdana"/>
            </a:endParaRPr>
          </a:p>
          <a:p>
            <a:r>
              <a:rPr lang="en-US" dirty="0"/>
              <a:t>Adjusted Gas Act and (recap) methodology</a:t>
            </a:r>
            <a:endParaRPr lang="en-GB" dirty="0"/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en-GB" dirty="0">
              <a:ea typeface="Verdana"/>
            </a:endParaRPr>
          </a:p>
          <a:p>
            <a:pPr marL="359410" indent="-359410"/>
            <a:endParaRPr lang="nl-NL" dirty="0">
              <a:ea typeface="Verdana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FF4B9A-39EE-44E7-9BD6-11B43337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EECE5B2-83EC-41C4-8C0A-7801D8B1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F9CD76-B826-43F8-8AD4-E314F0CA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064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18F08-8371-4FB2-B975-0F4C588A6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8584"/>
            <a:ext cx="7347600" cy="738000"/>
          </a:xfrm>
        </p:spPr>
        <p:txBody>
          <a:bodyPr/>
          <a:lstStyle/>
          <a:p>
            <a:r>
              <a:rPr lang="en-GB"/>
              <a:t>Evaluation gas year 2020/2021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8E006A-768D-4C4B-953A-0F25DB0B0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735565"/>
            <a:ext cx="7347600" cy="4924435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800"/>
              </a:spcBef>
            </a:pPr>
            <a:r>
              <a:rPr lang="en-GB" sz="1600" dirty="0"/>
              <a:t>Realised number of degree days: 2261 (average winter)</a:t>
            </a:r>
            <a:endParaRPr lang="nl-NL" sz="1600" dirty="0"/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Calculated and realized L-gas market 47.4 </a:t>
            </a:r>
            <a:r>
              <a:rPr lang="en-GB" sz="1600" dirty="0" err="1"/>
              <a:t>bcm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Calculated and realized Groningen production 7.8 </a:t>
            </a:r>
            <a:r>
              <a:rPr lang="en-GB" sz="1600" dirty="0" err="1"/>
              <a:t>bcm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Average realized nitrogen utilization 100%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GTS has produced 39.3 </a:t>
            </a:r>
            <a:r>
              <a:rPr lang="en-GB" sz="1600" dirty="0" err="1"/>
              <a:t>bcm</a:t>
            </a:r>
            <a:r>
              <a:rPr lang="en-GB" sz="1600" dirty="0"/>
              <a:t> pseudo G/L-gas via enrichment and nitrogen blending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Modelled </a:t>
            </a:r>
            <a:r>
              <a:rPr lang="en-GB" sz="1600" dirty="0" err="1"/>
              <a:t>Wobbe</a:t>
            </a:r>
            <a:r>
              <a:rPr lang="en-GB" sz="1600" dirty="0"/>
              <a:t>-index slightly higher than realised </a:t>
            </a:r>
            <a:r>
              <a:rPr lang="en-GB" sz="1600" dirty="0" err="1"/>
              <a:t>Wobbe</a:t>
            </a:r>
            <a:r>
              <a:rPr lang="en-GB" sz="1600" dirty="0"/>
              <a:t>-index: Realised 51.64 MJ/m</a:t>
            </a:r>
            <a:r>
              <a:rPr lang="en-GB" sz="1600" baseline="30000" dirty="0"/>
              <a:t>3</a:t>
            </a:r>
            <a:r>
              <a:rPr lang="en-GB" sz="1600" dirty="0"/>
              <a:t> and modelled 51.9 MJ/m</a:t>
            </a:r>
            <a:r>
              <a:rPr lang="en-GB" sz="1600" baseline="30000" dirty="0"/>
              <a:t>3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GB" sz="1600" dirty="0"/>
              <a:t>Storages (seasonal and caverns) are almost volume neutral</a:t>
            </a:r>
            <a:endParaRPr lang="en-GB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US" sz="1600" dirty="0"/>
              <a:t>No back-up volume needed</a:t>
            </a:r>
            <a:endParaRPr lang="en-US" sz="16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r>
              <a:rPr lang="en-US" sz="1600" dirty="0"/>
              <a:t>The report shows that GTS performed its legal tasks in such a way, that an optimal contribution was made to minimize the production from the Groningen field with existing means and methods. </a:t>
            </a:r>
          </a:p>
          <a:p>
            <a:pPr marL="360000" lvl="1" indent="0">
              <a:spcBef>
                <a:spcPts val="800"/>
              </a:spcBef>
              <a:buNone/>
            </a:pPr>
            <a:r>
              <a:rPr lang="en-US" sz="1200" dirty="0">
                <a:hlinkClick r:id="rId2"/>
              </a:rPr>
              <a:t>https://www.gasunietransportservices.nl/en/news/decrease-groningen-field-production-according-planning-some-delivery-zuidbroek</a:t>
            </a:r>
            <a:r>
              <a:rPr lang="en-US" sz="1200" dirty="0"/>
              <a:t> </a:t>
            </a:r>
            <a:endParaRPr lang="en-US" sz="1200" dirty="0">
              <a:ea typeface="Verdana"/>
            </a:endParaRPr>
          </a:p>
          <a:p>
            <a:pPr marL="359410" indent="-359410">
              <a:spcBef>
                <a:spcPts val="800"/>
              </a:spcBef>
            </a:pPr>
            <a:endParaRPr lang="en-US" sz="1600" dirty="0"/>
          </a:p>
          <a:p>
            <a:pPr marL="359410" indent="-359410">
              <a:spcBef>
                <a:spcPts val="800"/>
              </a:spcBef>
            </a:pPr>
            <a:endParaRPr lang="en-GB" sz="1600" dirty="0">
              <a:ea typeface="Verdana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40A883-9310-42E7-A812-A4DA0DF0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6DA5BB-F1FA-4259-9D20-AAD736FC8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E1BDD4E-3554-448A-9D8D-223D6E27A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5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9F0E6-FBE2-44E9-B8CF-0AD48945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 err="1"/>
              <a:t>Production</a:t>
            </a:r>
            <a:r>
              <a:rPr lang="nl-NL"/>
              <a:t> </a:t>
            </a:r>
            <a:r>
              <a:rPr lang="nl-NL" err="1"/>
              <a:t>from</a:t>
            </a:r>
            <a:r>
              <a:rPr lang="nl-NL"/>
              <a:t> </a:t>
            </a:r>
            <a:r>
              <a:rPr lang="nl-NL" err="1"/>
              <a:t>the</a:t>
            </a:r>
            <a:r>
              <a:rPr lang="nl-NL"/>
              <a:t> Groningen field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80EECE-18A0-4D3D-974A-F1B5486DF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5489998"/>
            <a:ext cx="7347600" cy="889202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21/22: </a:t>
            </a:r>
            <a:r>
              <a:rPr lang="nl-NL" dirty="0" err="1"/>
              <a:t>from</a:t>
            </a:r>
            <a:r>
              <a:rPr lang="nl-NL" dirty="0"/>
              <a:t> “vaststellingsbesluit”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average</a:t>
            </a:r>
            <a:r>
              <a:rPr lang="nl-NL" dirty="0"/>
              <a:t> winter</a:t>
            </a:r>
          </a:p>
          <a:p>
            <a:pPr marL="0" indent="0">
              <a:buNone/>
            </a:pPr>
            <a:r>
              <a:rPr lang="nl-NL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https://www.rijksoverheid.nl/documenten/rapporten/2021/09/24/vaststellingsbesluit-groningen-gasveld-2021-2022</a:t>
            </a:r>
            <a:r>
              <a:rPr lang="nl-NL" sz="1400" dirty="0"/>
              <a:t> 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9B15EC-73F1-46DF-A61A-82B6022D3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DCBB2A-6467-40D8-B56E-7B4ED5E38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A9B33B-F87F-4AAE-86DF-0EDE68ACD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7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1B4D13E-36FC-4EF7-9DF3-48418BA1D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400" y="1674937"/>
            <a:ext cx="6271826" cy="376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45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B6A7D48D-F709-45BA-A1AF-78E19A45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6316"/>
            <a:ext cx="7347600" cy="738000"/>
          </a:xfrm>
        </p:spPr>
        <p:txBody>
          <a:bodyPr/>
          <a:lstStyle/>
          <a:p>
            <a:r>
              <a:rPr lang="nl-NL"/>
              <a:t>Content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61F16A95-BFA6-4206-8E1F-C8690381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59410" indent="-359410"/>
            <a:r>
              <a:rPr lang="en-GB" dirty="0"/>
              <a:t>Legal framework</a:t>
            </a:r>
            <a:endParaRPr lang="nl-NL" dirty="0"/>
          </a:p>
          <a:p>
            <a:pPr marL="359410" indent="-359410"/>
            <a:r>
              <a:rPr lang="en-GB" dirty="0"/>
              <a:t>Evaluation gas year 2020/2021</a:t>
            </a:r>
            <a:endParaRPr lang="en-GB" dirty="0">
              <a:ea typeface="Verdana"/>
            </a:endParaRPr>
          </a:p>
          <a:p>
            <a:r>
              <a:rPr lang="en-US" dirty="0">
                <a:solidFill>
                  <a:srgbClr val="00B0F0"/>
                </a:solidFill>
              </a:rPr>
              <a:t>Adjusted Gas Act and (recap) methodology</a:t>
            </a:r>
            <a:endParaRPr lang="en-GB" dirty="0">
              <a:solidFill>
                <a:srgbClr val="00B0F0"/>
              </a:solidFill>
            </a:endParaRPr>
          </a:p>
          <a:p>
            <a:pPr marL="359410" indent="-359410"/>
            <a:r>
              <a:rPr lang="en-GB" dirty="0"/>
              <a:t>Planning assumptions for gas year 2022/2023</a:t>
            </a:r>
            <a:endParaRPr lang="en-GB" dirty="0">
              <a:ea typeface="Verdana"/>
            </a:endParaRPr>
          </a:p>
          <a:p>
            <a:pPr marL="359410" indent="-359410"/>
            <a:r>
              <a:rPr lang="en-GB" dirty="0"/>
              <a:t>Consultation process</a:t>
            </a:r>
            <a:endParaRPr lang="en-GB" dirty="0">
              <a:ea typeface="Verdana"/>
            </a:endParaRPr>
          </a:p>
          <a:p>
            <a:pPr marL="359410" indent="-359410"/>
            <a:r>
              <a:rPr lang="en-US" dirty="0"/>
              <a:t>Changed assumptions for current gas year</a:t>
            </a:r>
            <a:endParaRPr lang="nl-NL" dirty="0">
              <a:ea typeface="Verdana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FF4B9A-39EE-44E7-9BD6-11B43337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EECE5B2-83EC-41C4-8C0A-7801D8B1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F9CD76-B826-43F8-8AD4-E314F0CA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789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24C6E7-1351-470A-B58F-80125EDC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400" y="1059599"/>
            <a:ext cx="7347600" cy="738000"/>
          </a:xfrm>
        </p:spPr>
        <p:txBody>
          <a:bodyPr/>
          <a:lstStyle/>
          <a:p>
            <a:r>
              <a:rPr lang="nl-NL"/>
              <a:t>Gas act changes: “Wat na nul”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3EB4AC-9008-44A9-A36D-B7E5187AA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00" y="1745320"/>
            <a:ext cx="7347600" cy="4660383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spcBef>
                <a:spcPts val="0"/>
              </a:spcBef>
            </a:pPr>
            <a:r>
              <a:rPr lang="en-US"/>
              <a:t>General remark GTS: Well functioning gas market must be maintained, so security of supply and quality neutral market are crucial prerequisites</a:t>
            </a:r>
            <a:endParaRPr lang="nl-NL"/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Serious attention needed for security of supply due to closure of the Groningen field</a:t>
            </a:r>
            <a:endParaRPr lang="en-US" sz="1600">
              <a:ea typeface="Verdana"/>
            </a:endParaRPr>
          </a:p>
          <a:p>
            <a:pPr marL="359410" indent="-359410">
              <a:spcBef>
                <a:spcPts val="0"/>
              </a:spcBef>
            </a:pPr>
            <a:r>
              <a:rPr lang="en-US"/>
              <a:t>'Wat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Nul</a:t>
            </a:r>
            <a:r>
              <a:rPr lang="en-US"/>
              <a:t>’: consultation version of changes in Gas Act </a:t>
            </a:r>
            <a:endParaRPr lang="en-US">
              <a:ea typeface="Verdana"/>
            </a:endParaRPr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To ensure that the situation in the final period of deployment and after the closure of the Groningen field is properly regulated</a:t>
            </a:r>
            <a:endParaRPr lang="en-US" sz="1600">
              <a:ea typeface="Verdana"/>
            </a:endParaRPr>
          </a:p>
          <a:p>
            <a:pPr marL="359410" indent="-359410">
              <a:spcBef>
                <a:spcPts val="0"/>
              </a:spcBef>
            </a:pPr>
            <a:r>
              <a:rPr lang="en-US"/>
              <a:t>Work in progress</a:t>
            </a:r>
          </a:p>
          <a:p>
            <a:pPr marL="359410" indent="-359410">
              <a:spcBef>
                <a:spcPts val="0"/>
              </a:spcBef>
            </a:pPr>
            <a:r>
              <a:rPr lang="en-US"/>
              <a:t>Phase I: Groningen at minimum flow</a:t>
            </a:r>
            <a:endParaRPr lang="en-US">
              <a:ea typeface="Verdana"/>
            </a:endParaRPr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Groningen production in case of cold days</a:t>
            </a:r>
            <a:endParaRPr lang="en-US" sz="1600">
              <a:ea typeface="Verdana"/>
            </a:endParaRPr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Groningen production in case of pseudo G-gas production limitations: back-up volume</a:t>
            </a:r>
            <a:endParaRPr lang="en-US" sz="1600">
              <a:ea typeface="Verdana"/>
            </a:endParaRPr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Minimum flow production determined based on rules provided by MEZK</a:t>
            </a:r>
            <a:endParaRPr lang="en-US" sz="1600">
              <a:ea typeface="Verdana"/>
            </a:endParaRPr>
          </a:p>
          <a:p>
            <a:pPr marL="359410" indent="-359410">
              <a:spcBef>
                <a:spcPts val="0"/>
              </a:spcBef>
            </a:pPr>
            <a:r>
              <a:rPr lang="en-US"/>
              <a:t>Phase II: Groningen flow zero </a:t>
            </a:r>
          </a:p>
          <a:p>
            <a:pPr marL="719455" lvl="1" indent="-359410">
              <a:spcBef>
                <a:spcPts val="0"/>
              </a:spcBef>
            </a:pPr>
            <a:r>
              <a:rPr lang="en-US" sz="1600"/>
              <a:t>Special attention to safety and remaining obligations of NAM. 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981558-2CAC-422E-BA29-4B6FAB1D1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25 November 2021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2B34B3-60FD-435E-8283-DE29A65D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9DD598-A083-4E46-BDC3-16979C19D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#</a:t>
            </a:r>
            <a:fld id="{41DB2716-3555-4756-BDF8-0DE425FAE472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69212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LOWRANDOMSLIDECONTENT" val="Yes"/>
  <p:tag name="ALLOWRANDOMSLIDETWOCOLUMNS" val="Yes"/>
  <p:tag name="ALLOWRANDOMSLIDEVISUAL" val="Yes"/>
  <p:tag name="ALLOWCHANGEVISUAL" val="Yes"/>
  <p:tag name="ALLOWMODIFYDOCUMENT" val="Yes"/>
  <p:tag name="ALLOWOPENPODIUM" val="Yes"/>
  <p:tag name="ALLOWOPENIMAGELIBRARY" val="Yes"/>
  <p:tag name="RANDOMSLIDECONTENT" val="Inhoud #1|Inhoud #2|Inhoud #3|Inhoud #4|Inhoud #5"/>
  <p:tag name="RANDOMSLIDETWOCOLUMNS" val="Inhoud #1 (Twee kolommen)|Inhoud #2 (Twee kolommen)|Inhoud #3 (Twee kolommen)|Inhoud #4 (Twee kolommen)|Inhoud #5 (Twee kolommen)"/>
  <p:tag name="CHANGEVISUALVERSION" val="2"/>
  <p:tag name="RANDOMSLIDEVISUAL" val="Volledig beeld|Beeld (Onder)|Beeld (Rechts)|Beeld (Rechts #2)|Beeld iPad (Staand)|Beeld iPad (Liggend)"/>
  <p:tag name="SLIDEVISUAL" val="Titel (Half beeld)|Titel (Volledig beeld)|Volledig beeld|Beeld (Onder)|Beeld (Rechts)|Beeld (Rechts #2)|Beeld iPad (Staand)|Beeld iPad (Liggend)|Drie afbeeldingen met bijschrift"/>
  <p:tag name="EDBSDOCUMENTINFO" val="&lt;?xml version=&quot;1.0&quot; encoding=&quot;utf-16&quot;?&gt;&#10;&lt;documentinfo version=&quot;1.0&quot; projectname=&quot;gasunie&quot; projectid=&quot;74512115-17fc-44f8-938a-438197c5afb3&quot; pagemasterid=&quot;00000000-0000-0000-0000-000000000000&quot; documentid=&quot;52412f40722d48c1a03b2f1dcb2f6314&quot; profileid=&quot;00000000-0000-0000-0000-000000000000&quot; culture=&quot;nl-NL&quot;&gt;&#10;  &lt;content&gt;&#10;    &lt;document sourcepath=&quot;\Presentation&quot; sourceid=&quot;0ebe02aa-6766-45f0-a9df-18b058d7d53a&quot;&gt;&#10;      &lt;variables&gt;&#10;        &lt;SenderData&gt;&#10;          &lt;Organization&gt;&#10;            &lt;Id&gt;449302ad-331f-4c11-b19b-7ee81c863f1e&lt;/Id&gt;&#10;          &lt;/Organization&gt;&#10;          &lt;Employee&gt;&#10;            &lt;Id&gt;e85b57c3-238a-4aab-b100-4680577df399&lt;/Id&gt;&#10;          &lt;/Employee&gt;&#10;        &lt;/SenderData&gt;&#10;        &lt;PresentationData&gt;&#10;          &lt;Title&gt;Planningsuitgangspunten wettelijke raming&lt;/Title&gt;&#10;          &lt;Subtitle /&gt;&#10;          &lt;SpeakerName /&gt;&#10;          &lt;Location&gt;Groningen&lt;/Location&gt;&#10;          &lt;Date&gt;12-10-2020 00:00:00&lt;/Date&gt;&#10;          &lt;DefaultSlides&gt;General&lt;/DefaultSlides&gt;&#10;        &lt;/PresentationData&gt;&#10;        &lt;Options /&gt;&#10;        &lt;IsModifyDocument&gt;False&lt;/IsModifyDocument&gt;&#10;      &lt;/variables&gt;&#10;    &lt;/document&gt;&#10;  &lt;/content&gt;&#10;&lt;/documentinfo&gt;"/>
  <p:tag name="EDBSPATH" val="\Presentation"/>
</p:tagLst>
</file>

<file path=ppt/theme/theme1.xml><?xml version="1.0" encoding="utf-8"?>
<a:theme xmlns:a="http://schemas.openxmlformats.org/drawingml/2006/main" name="Gasuni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.potx" id="{07F6B332-BEDA-44F4-9E74-BBB1D4AD37AF}" vid="{66E9D816-3231-4AA9-AED4-B2EC7526272C}"/>
    </a:ext>
  </a:extLst>
</a:theme>
</file>

<file path=ppt/theme/theme2.xml><?xml version="1.0" encoding="utf-8"?>
<a:theme xmlns:a="http://schemas.openxmlformats.org/drawingml/2006/main" name="Office Them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asunie">
      <a:dk1>
        <a:srgbClr val="000000"/>
      </a:dk1>
      <a:lt1>
        <a:srgbClr val="FFFFFF"/>
      </a:lt1>
      <a:dk2>
        <a:srgbClr val="4A4B4D"/>
      </a:dk2>
      <a:lt2>
        <a:srgbClr val="E96138"/>
      </a:lt2>
      <a:accent1>
        <a:srgbClr val="747577"/>
      </a:accent1>
      <a:accent2>
        <a:srgbClr val="97BF0D"/>
      </a:accent2>
      <a:accent3>
        <a:srgbClr val="FFD600"/>
      </a:accent3>
      <a:accent4>
        <a:srgbClr val="56CAFF"/>
      </a:accent4>
      <a:accent5>
        <a:srgbClr val="D0D0D0"/>
      </a:accent5>
      <a:accent6>
        <a:srgbClr val="CC1F2C"/>
      </a:accent6>
      <a:hlink>
        <a:srgbClr val="000000"/>
      </a:hlink>
      <a:folHlink>
        <a:srgbClr val="841418"/>
      </a:folHlink>
    </a:clrScheme>
    <a:fontScheme name="Gasu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BF98298CA7FA4A9F02A63CB7BA46F2" ma:contentTypeVersion="4" ma:contentTypeDescription="Een nieuw document maken." ma:contentTypeScope="" ma:versionID="0b4e63ba37f4aeed6e78d645ee296112">
  <xsd:schema xmlns:xsd="http://www.w3.org/2001/XMLSchema" xmlns:xs="http://www.w3.org/2001/XMLSchema" xmlns:p="http://schemas.microsoft.com/office/2006/metadata/properties" xmlns:ns2="32b5a8e5-0985-449b-ac14-f7d6a558bcf7" xmlns:ns3="416fdfed-2cfd-40ad-b17b-b91bd63daaa6" targetNamespace="http://schemas.microsoft.com/office/2006/metadata/properties" ma:root="true" ma:fieldsID="2e137257f9ff366a1f636aeac11869cf" ns2:_="" ns3:_="">
    <xsd:import namespace="32b5a8e5-0985-449b-ac14-f7d6a558bcf7"/>
    <xsd:import namespace="416fdfed-2cfd-40ad-b17b-b91bd63daaa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b5a8e5-0985-449b-ac14-f7d6a558bcf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fdfed-2cfd-40ad-b17b-b91bd63daa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2b5a8e5-0985-449b-ac14-f7d6a558bcf7">X6CF7FKHNJSV-281958173-1057</_dlc_DocId>
    <_dlc_DocIdUrl xmlns="32b5a8e5-0985-449b-ac14-f7d6a558bcf7">
      <Url>https://gasunie.sharepoint.com/sites/20210286/_layouts/15/DocIdRedir.aspx?ID=X6CF7FKHNJSV-281958173-1057</Url>
      <Description>X6CF7FKHNJSV-281958173-1057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09A00F-FFBB-4D33-B410-B8291502079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6574829-24D4-4909-969D-AB3C6F766FB8}">
  <ds:schemaRefs>
    <ds:schemaRef ds:uri="32b5a8e5-0985-449b-ac14-f7d6a558bcf7"/>
    <ds:schemaRef ds:uri="416fdfed-2cfd-40ad-b17b-b91bd63daaa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43EE3BB-BBC1-4345-88DF-3DA0435D8482}">
  <ds:schemaRefs>
    <ds:schemaRef ds:uri="http://purl.org/dc/dcmitype/"/>
    <ds:schemaRef ds:uri="416fdfed-2cfd-40ad-b17b-b91bd63daaa6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32b5a8e5-0985-449b-ac14-f7d6a558bcf7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99B3FE76-5E91-4F47-B434-2B29ACA26E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1527</Words>
  <Application>Microsoft Office PowerPoint</Application>
  <PresentationFormat>Diavoorstelling (4:3)</PresentationFormat>
  <Paragraphs>213</Paragraphs>
  <Slides>21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6" baseType="lpstr">
      <vt:lpstr>Arial</vt:lpstr>
      <vt:lpstr>Symbol</vt:lpstr>
      <vt:lpstr>Verdana</vt:lpstr>
      <vt:lpstr>Wingdings</vt:lpstr>
      <vt:lpstr>Gasunie</vt:lpstr>
      <vt:lpstr>PowerPoint-presentatie</vt:lpstr>
      <vt:lpstr>Content</vt:lpstr>
      <vt:lpstr>Content</vt:lpstr>
      <vt:lpstr>Legal framework</vt:lpstr>
      <vt:lpstr>Content</vt:lpstr>
      <vt:lpstr>Evaluation gas year 2020/2021</vt:lpstr>
      <vt:lpstr>Production from the Groningen field</vt:lpstr>
      <vt:lpstr>Content</vt:lpstr>
      <vt:lpstr>Gas act changes: “Wat na nul”</vt:lpstr>
      <vt:lpstr>(Simplified) Modelling market demand and supply: volume</vt:lpstr>
      <vt:lpstr>Modelling market demand and supply: capacity</vt:lpstr>
      <vt:lpstr>Groningen production on cold days</vt:lpstr>
      <vt:lpstr>Groningen production in case of pseudo G-gas production limitations </vt:lpstr>
      <vt:lpstr>Content</vt:lpstr>
      <vt:lpstr>L-gas Demand assumptions gas year 2022/2023 </vt:lpstr>
      <vt:lpstr>L-gas Supply assumptions gas year 2022/2023 </vt:lpstr>
      <vt:lpstr>L-gas Supply assumptions gas year 2022/2023 </vt:lpstr>
      <vt:lpstr>Content</vt:lpstr>
      <vt:lpstr>Consultation process</vt:lpstr>
      <vt:lpstr>Content</vt:lpstr>
      <vt:lpstr>Changed assumptions for current gas year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Planningsuitgangspunten wettelijke raming</dc:title>
  <dc:creator>Laverman J.A. (Jan Albert)</dc:creator>
  <cp:lastModifiedBy>Spijkstra A. (Anne)</cp:lastModifiedBy>
  <cp:revision>1</cp:revision>
  <dcterms:created xsi:type="dcterms:W3CDTF">2020-10-12T09:26:01Z</dcterms:created>
  <dcterms:modified xsi:type="dcterms:W3CDTF">2021-11-24T16:43:02Z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0x0101002BBF98298CA7FA4A9F02A63CB7BA46F2</vt:lpwstr>
  </property>
  <property fmtid="{D5CDD505-2E9C-101B-9397-08002B2CF9AE}" pid="3" name="_dlc_DocIdItemGuid">
    <vt:lpwstr>92e468f4-e5cc-40e8-bb5b-1e74d088caa0</vt:lpwstr>
  </property>
</Properties>
</file>